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From whence come wars and fightings among you? come they not behind, even of your lusts that war in your members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From whence come wars and fightings among you? come they not behind, even of your lusts that war in your members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ll of you lust, and have not: all of you kill, and desire to have, and cannot obtain: all of you fight and war, yet all of you have not, because all of you ask not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ll of you lust, and have not: all of you kill, and desire to have, and cannot obtain: all of you fight and war, yet all of you have not, because all of you ask not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ll of you lust, and have not: all of you kill, and desire to have, and cannot obtain: all of you fight and war, yet all of you have not, because all of you ask not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ll of you ask, and receive not, because all of you ask amiss, that all of you may consume it upon your lusts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ll of you ask, and receive not, because all of you ask amiss, that all of you may consume it upon your lust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ll of you adulterers and adulteresses, know all of you not that the friendship of the world is enmity with God? whosoever therefore will be a friend of the world is the enemy of God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ll of you adulterers and adulteresses, know all of you not that the friendship of the world is enmity with God? whosoever therefore will be a friend of the world is the enemy of God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Do all of you think that the scripture says in vain, The spirit that dwells in us lusts to envy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Do all of you think that the scripture says in vain, The spirit that dwells in us lusts to envy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ut he gives more grace. Wherefore he says, God resists the proud, but gives grace unto the humble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ut he gives more grace. Wherefore he says, God resists the proud, but gives grace unto the humble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Submit yourselves therefore to God. Resist the devil, and he will flee from you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Submit yourselves therefore to God. Resist the devil, and he will flee from you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Draw nigh to God, and he will draw nigh to you. Cleanse your hands, all of you sinners; and purify your hearts, all of you double minded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Draw nigh to God, and he will draw nigh to you. Cleanse your hands, all of you sinners; and purify your hearts, all of you double minded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Be afflicted, and mourn, and weep: let your laughter be turned to mourning, and your joy to heaviness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Be afflicted, and mourn, and weep: let your laughter be turned to mourning, and your joy to heaviness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Humble yourselves in the sight of the Lord, and he shall lift you up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Speak not evil one of another, brethren. He that speaks evil of his brother, and judges his brother, speaks evil of the law, and judges the law: but if you judge the law, you are not a doer of the law, but a judge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Speak not evil one of another, brethren. He that speaks evil of his brother, and judges his brother, speaks evil of the law, and judges the law: but if you judge the law, you are not a doer of the law, but a judge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Speak not evil one of another, brethren. He that speaks evil of his brother, and judges his brother, speaks evil of the law, and judges the law: but if you judge the law, you are not a doer of the law, but a judge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Speak not evil one of another, brethren. He that speaks evil of his brother, and judges his brother, speaks evil of the law, and judges the law: but if you judge the law, you are not a doer of the law, but a judge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re is one lawgiver, who is able to save and to destroy: who are you that judge another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re is one lawgiver, who is able to save and to destroy: who are you that judge another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Go to now, all of you that say, To day or tomorrow we will go into such a city, and continue there a year, and buy and sell, and get gain: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Go to now, all of you that say, To day or tomorrow we will go into such a city, and continue there a year, and buy and sell, and get gain: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Whereas all of you know not what shall be on the next day. For what is your life? It is even a vapour, that appears for a little time, and then vanishes away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Whereas all of you know not what shall be on the next day. For what is your life? It is even a vapour, that appears for a little time, and then vanishes away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For that all of you ought to say, If the Lord will, we shall live, and do this, or that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For that all of you ought to say, If the Lord will, we shall live, and do this, or that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But now all of you rejoice in your boastings: all such rejoicing is evil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But now all of you rejoice in your boastings: all such rejoicing is evil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erefore to him that knows to do good, and does it not, to him it is sin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erefore to him that knows to do good, and does it not, to him it is sin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513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ங்களுக்குள்ளே யுத்தங்களும் சண்டைகளும் எதினாலே வருகிறது; உங்கள் அவயவங்களில் போர் செய்கி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ச்சைகளினாலல்லவ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இச்சித்தும் உங்களுக்குக் கிடைக்கவில்லை; நீங்கள் கொலைசெய்த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ொறாமையுள்ளவர்களாயிருந்தும், அடையக்கூடாமற்போகிறீர்கள்; நீங்கள் சண்டையும் யுத்தமும் பண்ணிய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ங்கள் விண்ணப்பம் பண்ணாமலிருக்கிறதினாலே, உங்களுக்குச் சித்திக்கிற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விண்ணப்பம்பண்ணியும், உங்கள் இச்சைகளை நிறைவேற்றும்படி செலவழிக்கவேண்டுமென்று தகாதவிதம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ண்ணப்பம்பண்ணுகிறபடியில், பெற்றுக்கொள்ளாமலிருக்கிற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ிபசாரரே, விபசாரிகளே, உலக சிநேகம் தேவனுக்கு விரோதமான பகையென்று அறியீர்களா? ஆகையால் உலகத்துக்கு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ிநேகிதனாயிருக்க விரும்புகிறவன் தேவனுக்குப் பகைஞனா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ம்மில் வாசமாயிருக்கிற ஆவியானவர் நம்மிடத்தில் வைராக்கிய வாஞ்சையாயிருக்கிறாரென்று வேதவாக்கி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ீணாய்ச் சொல்லுகிறதென்று நினைக்கிறீர்கள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அதிகமான கிருபையை அளிக்கிறாரே. ஆதலால் தேவன் பெருமையுள்ளவர்களுக்கு எதிர்த்து நிற்கிறார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ாழ்மையுள்ளவர்களுக்கோ கிருபை அளிக்கிறாரென்று சொல்லி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, தேவனுக்குக் கீழ்ப்படிந்திருங்கள்; பிசாசுக்கு எதிர்த்து நில்லுங்கள், அப்பொழுது அ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ங்களைவிட்டு ஓடிப்போ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ிடத்தில் சேருங்கள், அப்பொழுது அவர் உங்களிடத்தில் சேருவார். பாவிகளே, உங்கள் கைகள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ுத்திகரியுங்கள்; இருமனமுள்ளவர்களே, உங்கள் இருதயங்களைப் பரிசுத்தமாக்க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ங்கள் துயரப்பட்டுத் துக்கித்து அழுங்கள்; உங்கள் நகைப்பு துக்கிப்பாகவும், உங்கள் சந்தோஷ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ஞ்சலமாகவும் மாறக்கடவ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ுக்கு முன்பாகத் தாழ்மைப்படுங்கள், அப்பொழுது அவர் உங்களை உயர்த்த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கோதரரே, ஒருவருக்கொருவர் விரோதமாய்ப் பேசாதிருங்கள்; சகோதரனுக்கு விரோதமாய்ப் பேசி, தன் சகோதரன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ற்றப்படுத்துகிறவன் நியாயப்பிரமாணத்திற்கு விரோதமாய்ப்பேசி நியாயப்பிரமாணத்தைக் குற்றப்படுத்துகிறா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ப்பிரமாணத்தைக் குற்றப்படுத்துவாயானால், நீ நியாயப்பிரமாணத்தின்படி செய்கிறவனாயிராமல், அதற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யாயிருப்ப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ியாயப்பிரமாணத்தைக் கட்டளையிடுகிறவர் ஒருவரே, அவரே இரட்சிக்கவும் அழிக்கவும் வல்லவர்; மற்றவன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ற்றப்படுத்துகிறதற்கு நீ யார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ேலும், நாங்கள் இன்றைக்கு அல்லது நாளைக்கு இன்ன பட்டணத்திற்குப் போய், அங்கே ஒருவருஷம் தங்க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யாபாரஞ்செய்து, சம்பாத்தியம்பண்ணுவோமென்கிறவர்களே, கேள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ளைக்கு நடப்பது உங்களுக்குத் தெரியாதே. உங்கள் ஜீவன் எப்படிப்பட்டது? கொஞ்சக்காலந்தோன்றிப் பின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ோன்றாமற்போகிற புகையைப்போலிருக்கிறத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: ஆண்டவருக்குச் சித்தமானால், நாங்களும் உயிரோடிருந்தால், இன்னின்னதைச் செய்வோம்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வேண்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ொழுது உங்கள் வீம்புகளில் மேன்மைபாராட்டுகிறீர்கள்; இப்படிப்பட்ட மேன்மைபாராட்டல் யா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ொல்லாங்க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, ஒருவன் நன்மைசெய்ய அறிந்தவனாயிருந்தும், அதைச் செய்யாமற்போனால், அது அவனுக்கு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வமாயி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ாக்கோபு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2026-10-22T02:11:45Z</dcterms:created>
  <dcterms:modified xsi:type="dcterms:W3CDTF">2026-10-22T02:11:45Z</dcterms:modified>
  <dc:title>யாக்கோபு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