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அதிசயமே எனக்கா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பரலோகம் துறந்தென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த்தில் இயேசு மனுவாய் உத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ையும் துறந்து இம்மண்ணுலக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எண்ணிலே தம் மன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மையின் ரூபமே தாம் எட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யாபரனாய்த் தோன்றினார் – தே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ர் மன இருள் நீக்கிடும் ம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பிரபையோடிலங்கும் மகிப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ுயிர் மீட்கவே தன்னுயி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ாரே இயேசுவையே -எ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 பிரபுவாய் ஜெகத்தில் வ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எனதுள்ளமே பொழி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யோடே நானும் ப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ற்பரன் இயேசுவையே எ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த்திடும் பறவைக்கும் கூடு உண்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ுங்கிட நரிக்கும் ஓர் குழியுமுண்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ுக்கோ தலை சாய்த்திட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ுமோர் ஸ்தலமுமில்லை – பூவ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ந்தமும் தாழ்மையும் நீதி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ப்புடன் விளங்கிடுதே அவ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ுகமே எனக்கெந்நா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 மென்றேற்றிடுவேன் என்ற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2026-11-02T05:05:35Z</dcterms:created>
  <dcterms:modified xsi:type="dcterms:W3CDTF">2026-11-02T05:05:35Z</dcterms:modified>
  <dc:title>துதிப் பாடல்கள் : 368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