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அலங்கத்தைக் கட்டிமுடித்ததையும், இனி அதிலே திறப்பு ஒன்றுமில்லை என்பதையும், சன்பல்லாத்தும், தொபியாவும், அரபியனான கேஷேமும் எங்களுக்குண்டாயிருந்த மற்றப் பகைஞரும் கேள்வி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ாசல்களுக்கு இன்னும் கதவுபோடாதிருக்கையில், சன்பல்லாத்தும், கேஷேமும் ஆள் அனுப்பி: நாம் ஓனோ பள்ளத்தாக்கில் இருக்கிற கிராமங்கள் ஒன்றில் ஒருவரையொருவர் கண்டு பேசுவோம் வாரும் என்று கூப்பிட்டார்கள்; அவர்களோவென்றால், எனக்குப் பொல்லாப்புச் செய்ய நின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வாசல்களுக்கு இன்னும் கதவுபோடாதிருக்கையில், சன்பல்லாத்தும், கேஷேமும் ஆள் அனுப்பி: நாம் ஓனோ பள்ளத்தாக்கில் இருக்கிற கிராமங்கள் ஒன்றில் ஒருவரையொருவர் கண்டு பேசுவோம் வாரும் என்று கூப்பிட்டார்கள்; அவர்களோவென்றால், எனக்குப் பொல்லாப்புச் செய்ய நினை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ன் அவர்களிடத்திற்கு ஆட்களை அனுப்பி: நான் பெரிய வேலையைச் செய்கிறேன், நான் வரக் கூடாது, நான் அந்த வேலையைவிட்டு உங்களிடத்திற்கு வருகிறதினால் அது மினக்கட்டுப்போவானேன் என்று சொல்லச்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ன் அவர்களிடத்திற்கு ஆட்களை அனுப்பி: நான் பெரிய வேலையைச் செய்கிறேன், நான் வரக் கூடாது, நான் அந்த வேலையைவிட்டு உங்களிடத்திற்கு வருகிறதினால் அது மினக்கட்டுப்போவானேன் என்று சொல்லச்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ந்தப்பிரகாரமாக நாலுதரம் எனக்குச் சொல்லியனுப்பினார்கள்; நானும் இந்தப்பிரகாரமாகவே அவர்களுக்கு மறுமொழி அனுப்ப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ஐந்தாந்தரமும் சன்பல்லாத்து அந்தப் பிரகாரமாகவே தன் வேலைக்காரனையும், அவன் கையிலே முத்திரைபோடாத ஒரு கடிதத்தையும் எனக்கு அனுப்ப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லே: நீரும் யூதரும் கலகம்பண்ண நினைக்கிறீர்கள் என்றும், அதற்காக நீர் அலங்கத்தைக் கட்டுகிறீர் என்றும், இவ்விதமாக நீர் அவர்களுக்கு ராஜாவாகப் போகிறீர் என்ற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ே ஒரு ராஜா இருக்கிறார் என்று உம்மைக்குறித்து எருசலேமிலே கூறுகிற தீர்க்கதரிசிகளையும் சம்பாதித்தீரென்றும் புறஜாதிகளுக்குள்ளே பிரஸ்தாபமாயிருக்கிறது, கஷ்மூமுவும் அப்படிச் சொல்லுகிறான்; இப்போதும் அந்தச் செய்தி ராஜாவுக்கு எட்டுமே; ஆகையால் நாம் ஒருவரோடொருவர் ஆலோசனைபண்ணுகிறதற்காக நீர் வரவேண்டும் என்று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 நீர் சொல்லுகிற அந்தக் காரியங்களில் ஒன்றும் நடக்கவில்லை; அவைகள் உம்முடைய மனோராஜ்யமே ஒழிய வேறல்ல என்று சொல்லியனுப்ப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நான் நீர் சொல்லுகிற அந்தக் காரியங்களில் ஒன்றும் நடக்கவில்லை; அவைகள் உம்முடைய மனோராஜ்யமே ஒழிய வேறல்ல என்று சொல்லியனுப்ப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ேலை நடந்தேறாதபடிக்கு எங்கள் கை சலித்துப்போம் என்று சொல்லி, அவர்கள் எல்லாரும் எங்களைப் பயமுறுத்தப்பார்த்தார்கள். ஆதலால் தேவனே நீர் என் கைகளைத் திடப்படுத்தியரு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ேலை நடந்தேறாதபடிக்கு எங்கள் கை சலித்துப்போம் என்று சொல்லி, அவர்கள் எல்லாரும் எங்களைப் பயமுறுத்தப்பார்த்தார்கள். ஆதலால் தேவனே நீர் என் கைகளைத் திடப்படுத்தியரு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ெகதாபெயேலின் குமாரனாகிய தெலாயாவின் மகன் செமாயா தன் வீட்டிலே அடைக்கப்பட்டிருக்கும்போது, நான் அவனிடத்தில் போனேன்; அப்பொழுது அவன் நாம் இருவருமாய் தேவனுடைய வீடாகிய ஆலயத்துக்குள்ளே போய் தேவாலயத்தின் கதவுகளைப் பூட்டுவோம் வாரும்; உம்மைக் கொன்றுபோட வருவார்கள், இரவிலே உம்மைக் கொன்றுபோட வருவார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; என்னைப்போன்ற மனிதன் ஓடிப்போவானோ? என்னைப்போன்றவன் உயிர்பிழைக்கும்படி தேவாலயத்திலே போய்ப் பதுங்குவானோ? நான் போவதில்லை என்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ன்; என்னைப்போன்ற மனிதன் ஓடிப்போவானோ? என்னைப்போன்றவன் உயிர்பிழைக்கும்படி தேவாலயத்திலே போய்ப் பதுங்குவானோ? நான் போவதில்லை என்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வனை அனுப்பவில்லையென்றும், தொபியாவும் சன்பல்லாத்தும் அவனுக்குக் கூலிகொடுத்ததினால், அவன் எனக்கு விரோதமாய் அந்தத் தீர்க்கதரிசனத்தைச் சொன்னான் என்றும் அறிந்து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வனை அனுப்பவில்லையென்றும், தொபியாவும் சன்பல்லாத்தும் அவனுக்குக் கூலிகொடுத்ததினால், அவன் எனக்கு விரோதமாய் அந்தத் தீர்க்கதரிசனத்தைச் சொன்னான் என்றும் அறிந்துகொ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பயந்து அப்படிச் செய்து பாவங்கட்டிக்கொள்ளுகிறதற்கும், என்னை நிந்திக்கத்தக்க அபகீர்த்திக்கு முகாந்தரம் உண்டாக்குகிறதற்கும் அவனுக்குக் கைக்கூலி கொடுத்திர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பயந்து அப்படிச் செய்து பாவங்கட்டிக்கொள்ளுகிறதற்கும், என்னை நிந்திக்கத்தக்க அபகீர்த்திக்கு முகாந்தரம் உண்டாக்குகிறதற்கும் அவனுக்குக் கைக்கூலி கொடுத்திர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தேவனே, தொபியாவும் சன்பல்லாத்தும் செய்த இந்தச் செய்கைகளுக்குத்தக்கதாக நீர் அவர்களையும், நொவதியாள் என்னும் தீர்க்கதரிசியானவளையும், எனக்குப் பயமுண்டாக்கப்பார்த்த மற்றத் தீர்க்கதரிசிகளையும் நினைத்துக்கொள்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தேவனே, தொபியாவும் சன்பல்லாத்தும் செய்த இந்தச் செய்கைகளுக்குத்தக்கதாக நீர் அவர்களையும், நொவதியாள் என்னும் தீர்க்கதரிசியானவளையும், எனக்குப் பயமுண்டாக்கப்பார்த்த மற்றத் தீர்க்கதரிசிகளையும் நினை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அலங்கமானது ஐம்பத்திரண்டு நாளைக்குள்ளே கட்டப்பட்டு, எலூல் மாதம் இருபத்தைந்தாந்தேதியிலே முடி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பகைஞர் எல்லாரும் அதைக் கேட்டபோதும், எங்கள் சுற்றுப்புறத்தாராகிய புறஜாதியான அனைவரும் கண்டபோதும், மிகவும் முனையற்றுப்போய், இந்தக் கிரியை எங்கள் தேவனால் கைகூடி வந்ததென்று அறி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பகைஞர் எல்லாரும் அதைக் கேட்டபோதும், எங்கள் சுற்றுப்புறத்தாராகிய புறஜாதியான அனைவரும் கண்டபோதும், மிகவும் முனையற்றுப்போய், இந்தக் கிரியை எங்கள் தேவனால் கைகூடி வந்ததென்று அறி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நாட்களில் யூதாவிலுள்ள பெரிய மனிதரிடத்திலிருந்து தொபியாவுக்குப் போகிறதும், தொபியாவினிடத்திலிருந்து அவர்களுக்கு வருகிறதுமான கடிதங்கள் அநேகம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நாட்களில் யூதாவிலுள்ள பெரிய மனிதரிடத்திலிருந்து தொபியாவுக்குப் போகிறதும், தொபியாவினிடத்திலிருந்து அவர்களுக்கு வருகிறதுமான கடிதங்கள் அநேகமாய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ஆராகின் குமாரனாகிய செகனியாவுக்கு மருமகனாயிருந்ததுமல்லாமல், அவன் குமாரனாகிய யோகனான் பெரகியாவின் குமாரனாகிய மெசுல்லாமின் குமாரத்தியை விவாகம்பண்ணியிருந்தபடியாலும், யூதாவில் அநேகர் அவனுக்கு ஆணையிட்டுக் கொடுத்த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ஆராகின் குமாரனாகிய செகனியாவுக்கு மருமகனாயிருந்ததுமல்லாமல், அவன் குமாரனாகிய யோகனான் பெரகியாவின் குமாரனாகிய மெசுல்லாமின் குமாரத்தியை விவாகம்பண்ணியிருந்தபடியாலும், யூதாவில் அநேகர் அவனுக்கு ஆணையிட்டுக் கொடுத்த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செய்யும் நன்மைகளையும் அவர்கள் எனக்கு முன்பாக விவரித்து, என் வார்த்தைகளை அவனுக்குக் கொண்டுபோவார்கள்; தொபியா எனக்குப் பயமுண்டாகக் கடிதங்களை அனுப்ப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செய்யும் நன்மைகளையும் அவர்கள் எனக்கு முன்பாக விவரித்து, என் வார்த்தைகளை அவனுக்குக் கொண்டுபோவார்கள்; தொபியா எனக்குப் பயமுண்டாகக் கடிதங்களை அனுப்ப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સાન્બાલ્લાટ, ટોબિયા, અરબી ગેશેમ અને અમારા બીજા દુશ્મનોને ખબર મળી કે મેં દીવાલો ફરી બાં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ેમાં એક પણ બાકોરૂં રહ્યું નથી, ભલે આ સાચું હોય પણ જોકે તે વખતે હજી મેં દરવાજાને બાર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ાવ્યાં નહો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સાન્બાલ્લાટ અને ગેશેમે મને સંદેશો મોકલ્યો કે, “ચાલો આપણે ઓનોના મેદાનમાં એક દીવાલ વ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સાથે મળીએ,” પરંતુ તેઓ મને નુકશાન પહોચાડવા માંગત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થી મેં તેઓની પાસે સંદેશાવાહક મોકલીને આ જવાબ આપ્યો કે, “હું એક મોટું ચણતર કામ કરવામાં રોકાય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માટે મારાથી આવી શકાય તેમ નથી. હું જો તમને મળવા આવું તો કામ અટકી પડે. હું એવું શું કામ ક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એ મને એ જ સંદેશો ચાર વખત મોકલ્યો અને દરેક વખતે મેં તેમને એ જ પ્રત્યુતર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ટલે પાંચમી વખતે સાન્બાલ્લાટે પોતાના સેવકને હાથમાં એક ખુલ્લો પત્ર આપીને મારી પાસે મોકલ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આ પ્રમાણે હતો, “પ્રજાઓમાં એવી અફવા ચાલે છે, ને ગેશેમ પણ કહે છે કે, તું અને યહૂદીઓ બળવો કર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ો છો, અને તે કારણથી જ તેં દીવાલની મરામત કરવા માંડી છે.” એમ પણ કહેવાય છે કે તું પોતે એમનો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વાની ઇચ્છા ર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યરૂશાલેમ વિષે તને માહિતી આપવા માટે અને યહૂદામાં રાજા છે તેમ કહેવા માટે તેઁ પ્રબોધક નીમ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 આ અફવા વિષે સાંભળશે. તેથી ચાલ, આપણે સાથે યોજના ઘડીયે.“રાજાને આ અફવાની જાણ થયા વગર રહેવાન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વો આપણે મળીને યોજના બનાવ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ે મેં તેને કહેવડાવ્યું કે, “તું જાણે છે કે તું જૂઠું બોલે છે. એ તો તારા મનની માત્ર કલ્પના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 કે તેઓ અમને ડરાવવા માગતા હતા, એમ વિચારીને કે તેમના હાથ ચણતરકામ અટકાવશે અને તે પૂરું નહિ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“હે દેવ, મારા હાથ મજબૂત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 સમયે હું, દલાયાના પુત્ર શમાયાને ઘેર ગયો, દલાયા મહેટાબએલનો પુત્ર હતો. તે પોતાના જ ઘરમાં પૂરા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 તેણે કહ્યું:“આપણે દેવનાં ઘરમાં, મંદિરની મધ્યમાં મળીએ અને આપણે મંદિરના બારણાં વાસી દઇએ, કારણ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ને મારી નાખવા માટે આવના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મેં કહ્યું, “શું મારા જેવા માણસે નાસી જવું જોઇએ? મારા જેવો માણસ જીવ બચાવવા મંદિરમાં ભરા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નહિ જાઉ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મને ખ્યાલ આવ્યો કે દેવે તેને મોકલ્યો ન હતો પણ ટોબીયાએ અને સાન્બાલ્લાટે એને મારી વિરૂ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વિષ્યવાણી કરવા મહેનતાણું આપીને રો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મને ગભરાવા માટે શમાયાને ભાડે રાખ્યો હતો, જેથી હું પાપ કરું. અને તેને પરિણામે તેમને મારા ના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ંક લગાડવાની અને મારી હાંસી ઉડાવવાની તક મ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મારા દેવ! ટોબિયાને ને સાન્બાલ્લાટને તેઓએ કરેલા કાર્ય પ્રમાણે તું યાદ રાખજે, ને નોઆદ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િકા તથા બાકીના પ્રબોધકો, જેઓ મને ડરાવવા ઇચ્છતા હતાં, તેઓને પણ યાદ 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ીવાલનું કામ બાવન દિવસોમાં અલૂલ મહિનાના પચીસમાં દિવસે પૂરું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અમારી આજુબાજુના અમારા શત્રુઓએ એ સાંભળ્યું ત્યારે તેઓ અતિશય ઉદાસ થઇ ગયા અને તેમને આ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ાઇ કે આ કામ તો અમારા દેવની મદદથી જ પૂરું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દઉપરાંત તે સમયે યહૂદાના ઉમરાવોએ ટોબિયા પર ઘણા પત્રો લખ્યા હતા, તેમજ ટોબિયાએ પણ તેમને પ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ૂદાના ઘણા લોકોએ તેને વફાદાર રહેવાના સમ ખાધા હતા, કારણકે તે આરાહનો પુત્ર શખાન્યાનો જમાઇ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ો પુત્ર યહોહાનાન બેરેખ્યાના પુત્ર મશુલ્લામની પુત્રી સાથે પરણ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મણે મને તેના સુકૃત્યો વિષે કહ્યું હતું. અને પછી તેઓએ તેને તે સર્વ કહ્યું જે મેં તેમન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, અને મને ડરાવવા માટે ટોબિયાએ અનેક ધમકીઓ આપતા પત્રો મોકલ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2026-10-20T06:11:58Z</dcterms:created>
  <dcterms:modified xsi:type="dcterms:W3CDTF">2026-10-20T06:11:58Z</dcterms:modified>
  <dc:title>નહેમ્યા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