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 அவர்களே இடறிவிழ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 அவர்களே இடறிவிழ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ான் கூப்பிடுகிற சத்தத்தை நீர் கேட்டு, எனக்கு இரங்கி எனக்கு உத்தரவு அருளிச்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 நடத்த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 கெட்டுப்போயிர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 காத்த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িই আমার জ্যোতি এবং আমার পরিত্রাতা| আমি কাউকেই ভয় পাবো না! প্রভুই আমার জীবনের সু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, তাই কোন লোককেই আমি ভয় পা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ন্দ লোকেরা আমায় আক্রমণ করতে পারে এবং আমার শত্রুরা আমায় ধ্বংস করবার চেষ্টা করতে পারে, ত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ঁচট খেয়ে পড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একদল সৈন্যও আমার চারদিকে ঘিরে থাকে, আমি ভয় করবো না| এমনকি যুদ্ধে যদি লোকজন আমায় আক্রমণ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ভয় করবো না| কেন? কারণ আমি প্রভুকে 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র কাছ থেকে আমি কেবলমাত্র একটা জিনিসই চাইবো: “আমাকে সারাজীবন মন্দিরে তাঁর সৌন্দর্য়্য় দেখ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বং তাঁকে সাক্ষাত্‌ করবার জন্য প্রভুর মন্দিরে বসে থাকত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খন আমি বিপদগ্রস্থ তখন প্রভুই আমায় রক্ষা করবেন| তাঁর তাঁবুতেই তিনি আমায় লুকিয়ে রাখব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তাঁর নিরাপদ আশ্রয়ে তুলে ন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শত্রুরা আমায় ঘিরে রয়েছে| কিন্তু ওদের পরাজিত করতে প্রভু আমায় সাহায্য করবেন! তারপর আমি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তে বলি উত্সর্গ করবো| আনন্দধ্বনি করে আমি উত্সর্গ নিবেদন করব| প্রভুর সম্মানে আমি গান-বাজন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আমার কথা শুনুন| আমায় উত্তর দিন| আমার প্রতি সদয় হ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, আমি আপনার সঙ্গে কথা বলতে চাই| আমার অন্তর থেকে আমি আপনার সঙ্গে কথা বলতে চাই| আপ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ার জন্য আমি আপনার সামন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আপনার দাস আমি, আমার দিক থেকে আপনি মুখ ফিরিয়ে নেবেন না| আমায় সাহায্য করুন! আমায় স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! আমায় ফেলে চলে যাবেন না! ঈশ্বর আমার, আপনিই আমার পরিত্রা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মা বাবা আমায় ছেড়ে চলে গেছেন| কিন্তু প্রভু আমায় গ্রহণ করেছেন| তিনি আমায় তাঁর আপনজ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র প্রচুর শত্রু আছে| তাই আপনার পথ আমায় শেখান| আমায় সঠিক কাজ করতে শ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, আমার বিরোধী পক্ষকে আমায় পরাজিত করতে দেবেন না| কারণ মিথ্যে সাক্ষীরা আদালতে আ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ে| আমার বিরুদ্ধে হিংসাত্মক কার্য়্য়কলাপ উদ্রেক করবার জন্য তারা এট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প্রকৃতই বিশ্বাস করি য়ে, আমার মৃত্যুর পূর্বেআমি প্রভুর ধার্মিকতা দেখ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র সাহায্যের জন্য অপেক্ষা কর| শক্তিমান ও সাহসী হও এবং প্রভুর সাহায্যের জন্য অপেক্ষ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2026-10-22T07:51:40Z</dcterms:created>
  <dcterms:modified xsi:type="dcterms:W3CDTF">2026-10-22T07:51:40Z</dcterms:modified>
  <dc:title>গীতসংহিতা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