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யோபு தன் பிரசங்க வாக்கியத்தைத் தொடர்ந்து சொன்ன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ன்றுபோன மாதங்களிலும் தேவன் என்னைக் காப்பாற்றிவந்த நாட்களிலும் எனக்கு உண்டாயிருந்த சீர் இப்பொழுது இருந்தால் நல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ன்றுபோன மாதங்களிலும் தேவன் என்னைக் காப்பாற்றிவந்த நாட்களிலும் எனக்கு உண்டாயிருந்த சீர் இப்பொழுது இருந்தால் நல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தீபம் என் தலையின்மேல் பிரகாசித்தது; அவர் அருளின வெளிச்சத்தினால் இருளைக் கடந்துபோ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இரகசியச் செயல் என் கூடாரத்தின்மேல்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இரகசியச் செயல் என் கூடாரத்தின்மேல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ர்வவல்லவர் என்னோடிருந்தார்; என் பிள்ளைகள் என்னைச் சூழ்ந்த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ாதங்களை நான் நெய்யினால் கழுவினேன்; கன்மலைகளிலிருந்து எனக்காக எண்ணெய் நதிபோல ஓடிவந்தது; அந்தச் செல்வநாட்களின் சீர் இப்போதிருந்தால் நலம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ட்டணவீதியால் வாசலுக்குள் புறப்பட்டுப்போய், வீதியில் என் ஆசனத்தைப் போடும்போ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லிபர் என்னைக்கண்டு ஒளித்துக்கொள்வார்கள்; முதியோர் எழுந்திருந்து நிற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புக்கள் பேசுகிறதை நிறுத்தி, கையினால் தங்கள் வாயைப் பொத்திக்கொள்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ோரின் சத்தம் அடங்கி அவர்கள் நாக்கு அவர்கள் மேல்வாயோடு ஒட்டிக்கொள்ள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க் கேட்ட காது என்னைப் பாக்கியவான் என்றது; என்னைக் கண்ட கண் எனக்குச் சாட்சியி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க் கேட்ட காது என்னைப் பாக்கியவான் என்றது; என்னைக் கண்ட கண் எனக்குச் சாட்சியி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ையிடுகிற ஏழையையும் திக்கற்ற பிள்ளையையும் உதவியற்றவனையும் இரட்சி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ெட்டுப்போக இருந்தவனுடைய ஆசீர்வாதம் என்மேல் வந்தது; விதவையின் இருதயத்தைக் கெம்பீரிக்கப்பண்ண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ைத் தரித்துக்கொண்டேன், அது என் உடுப்பாயிருந்தது; என் நியாயம் எனக்குச் சால்வையும் பாகையுமாய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ைத் தரித்துக்கொண்டேன், அது என் உடுப்பாயிருந்தது; என் நியாயம் எனக்குச் சால்வையும் பாகையுமாய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ுருடனுக்குக் கண்ணும், சப்பாணிக்குக் காலுமாயிருந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ளியவர்களுக்குத் தகப்பனாயிருந்து, நான் அறியாத வழக்கை ஆராய்ந்துபார்த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நியாயக்காரருடைய கடைவாய்ப் பற்களை உடைத்து, அவர்கள் பறித்ததை அவர்கள் பற்களிலிருந்து பிடுங்கி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ூட்டிலே நான் ஜீவித்துப்போவேன்; என் நாட்களை மணலத்தனையாய்ப் பெருகப்பண்ணுவேன் என்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வேர் தண்ணீர்களின் ஓரமாய்ப் படர்ந்தது; என் கிளையின்மேல் பனி இராமுழுதும் தங்கி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கிமை என்னில் செழித்தோங்கி என் கையிலுள்ள என் வில் புதுப்பெலன் கொண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ச் செவிகொடுத்துக் காத்திருந்தார்கள்; என் ஆலோசனையைக் கேட்டு மவுனமா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பேச்சுக்குப் பேசாமலிருந்தார்கள்; என் வசனம் அவர்கள்மேல் துளிதுளியாய் விழ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ழைக்குக் காத்திருக்கிறதுபோல் எனக்குக் காத்திருந்து, பின்மாரிக்கு ஆசையுள்ளவர்கள்போல் தங்கள் வாயை ஆவென்று திறந்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ழைக்குக் காத்திருக்கிறதுபோல் எனக்குக் காத்திருந்து, பின்மாரிக்கு ஆசையுள்ளவர்கள்போல் தங்கள் வாயை ஆவென்று திறந்த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வர்களைப் பார்த்து நகைக்கும்போது, அவர்கள் துணிகரங்கொள்ளவில்லை; என் முகக்களையை மாறச்செய்யவும் இ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வர்களைப் பார்த்து நகைக்கும்போது, அவர்கள் துணிகரங்கொள்ளவில்லை; என் முகக்களையை மாறச்செய்யவும் இ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ழியே போக எனக்குச் சித்தமாகும்போது நான் தலைவனாய் உட்கார்ந்து இராணுவத்துக்குள் ராஜாவைப்போலும், துக்கித்தவர்களைத் தேற்றரவுபண்ணுகிறவனைப்போலும் இருந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ழியே போக எனக்குச் சித்தமாகும்போது நான் தலைவனாய் உட்கார்ந்து இராணுவத்துக்குள் ராஜாவைப்போலும், துக்கித்தவர்களைத் தேற்றரவுபண்ணுகிறவனைப்போலும் இருந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ోబు ఇంకొకసారి ఉపమాన రీతిగా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ూర్వకాలమున నున్నట్లు నేనున్నయెడల ఎంతో మేలు దేవుడు నన్ను కాపాడుచుండిన దినములలో ఉన్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న్నయెడల ఎంతో మ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ఆయన దీపము నా తలకుపైగా ప్రకాశించెను ఆయన తేజమువలన నేను చీకటిలో తిరుగులాడు చ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పరిపక్వదినములలో ఉండినట్లు నేనుండినయెడల ఎంతో మేలు అప్పుడు దేవుని రహస్యము నా గుడారమునకు పై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ర్వశక్తుడు ఇంకను నాకు తోడైయుండెను నా పిల్లలు నా చుట్టునుండ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పెట్టిన అడుగెల్ల నేతిలో పడెను బండనుండి నా నిమిత్తము నూనె ప్రవాహముగా పా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ట్టణపు గుమ్మమునకు నేను వెళ్లినప్పుడు రాజవీధిలో నా పీఠము సిద్ధపరచుకొన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¸°వనులు నన్ను చూచి దాగుకొనిరి ముసలివారు లేచి నిలువ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ధికారులు మాటలాడుట మాని నోటిమీద చెయ్యివేసి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్రధానులు మాటలాడక ఊరకొనిరి వారి నాలుక వారి అంగిలికి అం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సంగతి చెవినిబడిన ప్రతివాడు నన్ను అదృష్ట వంతునిగా ఎంచెను.నేను కంటబడిన ప్రతివాడు నన్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ఏలయనగా మొఱ్ఱపెట్టిన దీనులను తండ్రిలేనివారిని సహాయములేనివారిని నేను విడి ప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శించుటకు సిద్ధమైయున్నవారి దీవెన నామీదికి వచ్చెను విధవరాండ్ర హృదయమును సంతోషపెట్ట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నీతిని వస్త్రముగా ధరించుకొని యుంటిని గనుక అది నన్ను ధరించెను నా న్యాయప్రవర్తన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స్త్రమును పాగాయు 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గ్రుడ్డివారికి నేను కన్నులైతిని కుంటివారికి పాదము ల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రిద్రులకు తండ్రిగా ఉంటిని ఎరుగనివారి వ్యాజ్యెమును నేను శ్రద్ధగా విచా రి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ుర్మార్గుల దవడపళ్లను ఊడగొట్టితిని. వారి పళ్లలోనుండి దోపుడుసొమ్మును లాగివ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ు నేనిట్లనుకొంటినినా గూటియొద్దనే నేను చచ్చెదను హంసవలె నేను దీర్ఘాయువు గలవాడనవ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 వేళ్లచుట్టు నీళ్లు వ్యాపించును మంచు నా కొమ్మలమీద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కు ఎడతెగని ఘనత కలుగును నా చేతిలో నా విల్లు ఎప్పటికిని బల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నుష్యులు నాకు చెవియొగ్గి నా కొరకు కాచుకొనిరి నా ఆలోచన వినవలెనని మౌనముగా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ేను మాటలాడిన తరువాత వారు మారు మాట పలుక కుండిరి.గుత్తులు గుత్తులుగా నా మాటలు వారిమీద 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ర్షముకొరకు కనిపెట్టునట్లు వారు నాకొరకు కని పెట్టుకొనిరి కడవరి వానకొరకైనట్లు వారు వెడల్ప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ోరుతెరచ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ు ఆశారహితులై యుండగా వారిని దయగా చూచి చిరునవ్వు నవి్వతిని నా ముఖప్రకాశము లేకుండ వారే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ర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ను వారికి పెద్దనై కూర్చుండి వారికి మార్గములను ఏర్పరచితిని సేనలో రాజువలెను దుఃఖించు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ఓదార్చువానివలెను నేన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2026-10-21T04:47:18Z</dcterms:created>
  <dcterms:modified xsi:type="dcterms:W3CDTF">2026-10-21T04:47:18Z</dcterms:modified>
  <dc:title>యోబు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