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presProps" Target="presProps.xml"/>
  <Relationship Id="rId88" Type="http://schemas.openxmlformats.org/officeDocument/2006/relationships/viewProps" Target="viewProps.xml"/>
  <Relationship Id="rId8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உள்ளே போய்த் தங்கள் இருவருக்கும் பின்னாக அவன் கதவைப் பூட்டி, கர்த்தரை நோக்கி வேண்டுதல் செய்த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கிட்டேபோய், தன் வாய் பிள்ளையின் வாயின்மேலும், தன் கண்கள் அவன் கண்களின்மேலும், தன் உள்ளங்கைகள் அவன் உள்ளங்கைகளின்மேலும் படும்படியாக அவன்மேல் குப்புறப் படுத்துக் கொண்டான்; அப்பொழுது பிள்ளையின் உடல் அனல் கொண்ட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கிட்டேபோய், தன் வாய் பிள்ளையின் வாயின்மேலும், தன் கண்கள் அவன் கண்களின்மேலும், தன் உள்ளங்கைகள் அவன் உள்ளங்கைகளின்மேலும் படும்படியாக அவன்மேல் குப்புறப் படுத்துக் கொண்டான்; அப்பொழுது பிள்ளையின் உடல் அனல் கொண்ட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ன் எழுந்து, அறைவீட்டில் இங்கும் அங்கும் உலாவி, திரும்பக் கிட்டப் போய் அவன்மேல் குப்புறப்படுத்தான்; அப்பொழுது அந்தப் பிள்ளை ஏழுதரம் தும்மித் தன் கண்களைத் திறந்த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ன் எழுந்து, அறைவீட்டில் இங்கும் அங்கும் உலாவி, திரும்பக் கிட்டப் போய் அவன்மேல் குப்புறப்படுத்தான்; அப்பொழுது அந்தப் பிள்ளை ஏழுதரம் தும்மித் தன் கண்களைத் திறந்த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ீர்க்கதரிசிகளுடைய புத்திரரில் ஒருவனுக்கு மனைவியாயிருந்த ஒரு ஸ்திரீ எலிசாவைப் பார்த்து: உமது அடியானாகிய என் புருஷன் இறந்து போனான்; உமது அடியான் கர்த்தருக்குப் பயந்து நடந்தான் என்பதை அறிவீர்; கடன்கொடுத்தவன் இப்போது என் இரண்டு குமாரரையும் தனக்கு அடிமைகளாக்கிக் கொள்ள வந்தான் என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ீர்க்கதரிசிகளுடைய புத்திரரில் ஒருவனுக்கு மனைவியாயிருந்த ஒரு ஸ்திரீ எலிசாவைப் பார்த்து: உமது அடியானாகிய என் புருஷன் இறந்து போனான்; உமது அடியான் கர்த்தருக்குப் பயந்து நடந்தான் என்பதை அறிவீர்; கடன்கொடுத்தவன் இப்போது என் இரண்டு குமாரரையும் தனக்கு அடிமைகளாக்கிக் கொள்ள வந்தான் என்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ீர்க்கதரிசிகளுடைய புத்திரரில் ஒருவனுக்கு மனைவியாயிருந்த ஒரு ஸ்திரீ எலிசாவைப் பார்த்து: உமது அடியானாகிய என் புருஷன் இறந்து போனான்; உமது அடியான் கர்த்தருக்குப் பயந்து நடந்தான் என்பதை அறிவீர்; கடன்கொடுத்தவன் இப்போது என் இரண்டு குமாரரையும் தனக்கு அடிமைகளாக்கிக் கொள்ள வந்தான் என்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ப்பொழுது அவன்: கேயாசியைக் கூப்பிட்டு, அந்தச் சூனேமியாளை அழைத்துக்கொண்டுவா என்றான்; அவளை அழைத்துக்கொண்டு வந்தான்; அவள் அவனிடத்தில் வந்தபோது ; அவன், உன் குமாரனை எடுத்துக்கொண்டு போ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ப்பொழுது அவன்: கேயாசியைக் கூப்பிட்டு, அந்தச் சூனேமியாளை அழைத்துக்கொண்டுவா என்றான்; அவளை அழைத்துக்கொண்டு வந்தான்; அவள் அவனிடத்தில் வந்தபோது ; அவன், உன் குமாரனை எடுத்துக்கொண்டு போ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ப்பொழுது அவள் உள்ளே போய், அவன் பாதத்திலே விழுந்து, தரைமட்டும் பணிந்து, தன் குமாரனை எடுத்துக் கொண்டு வெளியே போனா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ப்பொழுது அவள் உள்ளே போய், அவன் பாதத்திலே விழுந்து, தரைமட்டும் பணிந்து, தன் குமாரனை எடுத்துக் கொண்டு வெளியே போனா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லிசா அவளை நோக்கி: நான் உனக்கு என்னசெய்ய வேண்டும்? வீட்டில் உன்னிடத்தில் என்ன இருக்கிறது சொல் என்றான். அதற்கு அவள்: ஒரு குடம் எண்ணெய் அல்லாமல் உமது அடியாளுடைய வீட்டில் வேறொன்றும் இல்லை என்றா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லிசா அவளை நோக்கி: நான் உனக்கு என்னசெய்ய வேண்டும்? வீட்டில் உன்னிடத்தில் என்ன இருக்கிறது சொல் என்றான். அதற்கு அவள்: ஒரு குடம் எண்ணெய் அல்லாமல் உமது அடியாளுடைய வீட்டில் வேறொன்றும் இல்லை என்றா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எலிசா கில்காலுக்குத் திரும்பிப் போய் இருக்கையில், தேசத்திலே பஞ்சம் உண்டாயிற்று; தீர்க்கதரிசிகளின் புத்திரர், அவனுக்கு முன்பாக உட்கார்ந்திருந்தார்கள்; அவன் தன் வேலைக்காரனை நோக்கி: நீ பெரிய பானையை அடுப்பிலே வைத்துத் தீர்க்கதரிசிகளின் புத்திரருக்குக் கூழ்காய்ச்சு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எலிசா கில்காலுக்குத் திரும்பிப் போய் இருக்கையில், தேசத்திலே பஞ்சம் உண்டாயிற்று; தீர்க்கதரிசிகளின் புத்திரர், அவனுக்கு முன்பாக உட்கார்ந்திருந்தார்கள்; அவன் தன் வேலைக்காரனை நோக்கி: நீ பெரிய பானையை அடுப்பிலே வைத்துத் தீர்க்கதரிசிகளின் புத்திரருக்குக் கூழ்காய்ச்சு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எலிசா கில்காலுக்குத் திரும்பிப் போய் இருக்கையில், தேசத்திலே பஞ்சம் உண்டாயிற்று; தீர்க்கதரிசிகளின் புத்திரர், அவனுக்கு முன்பாக உட்கார்ந்திருந்தார்கள்; அவன் தன் வேலைக்காரனை நோக்கி: நீ பெரிய பானையை அடுப்பிலே வைத்துத் தீர்க்கதரிசிகளின் புத்திரருக்குக் கூழ்காய்ச்சு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வன்: நீ போய், உன்னுடைய அயல்வீட்டுகாரர் எல்லாரிடத்திலும் அநேகம் வெறும்பாத்திரங்களைக் கேட்டுவாங்கி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ஒருவன் கீரைகளைப் பறிக்க வெளியிலே போய், ஒரு பேய்க்கொம்மட்டிக் கொடியைக் கண்டு, அதன் காய்களை மடி நிறைய அறுத்துவந்து, அவைகளை அரிந்து கூழ்ப்பானையிலே போட்டான்; அது இன்னதென்று அவர்களுக்குத் தெரியாதிருந்த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ஒருவன் கீரைகளைப் பறிக்க வெளியிலே போய், ஒரு பேய்க்கொம்மட்டிக் கொடியைக் கண்டு, அதன் காய்களை மடி நிறைய அறுத்துவந்து, அவைகளை அரிந்து கூழ்ப்பானையிலே போட்டான்; அது இன்னதென்று அவர்களுக்குத் தெரியாதிருந்த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ள்ளே போய், உன் பிள்ளைகளுடன் உள்ளே நின்று கதவைப் பூட்டி, அந்தப் பாத்திரங்கள் எல்லாவற்றிலும் வார்த்து, நிறைந்ததை ஒரு பக்கத்தில் வை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ள்ளே போய், உன் பிள்ளைகளுடன் உள்ளே நின்று கதவைப் பூட்டி, அந்தப் பாத்திரங்கள் எல்லாவற்றிலும் வார்த்து, நிறைந்ததை ஒரு பக்கத்தில் வை எ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சாப்பிட அதை ஜனங்களுக்கு வார்த்தார்கள்; அவர்கள் அந்தக் கூழில் எடுத்துச் சாப்பிடுகிறபோது, அதைச் சாப்பிடக் கூடாமல்; தேவனுடைய மனுஷனே, பானையில் சாவு இருக்கிறது என்று சத்தமிட்ட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சாப்பிட அதை ஜனங்களுக்கு வார்த்தார்கள்; அவர்கள் அந்தக் கூழில் எடுத்துச் சாப்பிடுகிறபோது, அதைச் சாப்பிடக் கூடாமல்; தேவனுடைய மனுஷனே, பானையில் சாவு இருக்கிறது என்று சத்தமிட்ட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ள் அவனிடத்திலிருந்து போய், தன் பிள்ளைகளுடன் கதவைப் பூட்டிக்கொண்டு, இவர்கள் பாத்திரங்களை அவளிடத்தில் கொடுக்க, அவள் அவைகளில் வார்த்தா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ள் அவனிடத்திலிருந்து போய், தன் பிள்ளைகளுடன் கதவைப் பூட்டிக்கொண்டு, இவர்கள் பாத்திரங்களை அவளிடத்தில் கொடுக்க, அவள் அவைகளில் வார்த்தா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்தப் பாத்திரங்கள் நிறைந்த பின், அவள் தன் மகன் ஒருவனை நோக்கி: இன்னும் ஒரு பாத்திரம் கொண்டுவா என்றாள். அதற்கு அவன்: வேறே பாத்திரம் இல்லை என்றான்; அப்பொழுது எண்ணெய் நின்று; போயிற்ற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்தப் பாத்திரங்கள் நிறைந்த பின், அவள் தன் மகன் ஒருவனை நோக்கி: இன்னும் ஒரு பாத்திரம் கொண்டுவா என்றாள். அதற்கு அவன்: வேறே பாத்திரம் இல்லை என்றான்; அப்பொழுது எண்ணெய் நின்று; போயிற்ற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ப்பொழுது அவன், மாவைக் கொண்டுவரச்சொல்லி, அதைப் பானையிலே போட்டு, ஜனங்கள் சாப்பிடும்படி அவர்களுக்கு வார் என்றான்; அப்புறம் பானையிலே தோஷம் இல்லாமற் போயிற்ற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ப்பொழுது அவன், மாவைக் கொண்டுவரச்சொல்லி, அதைப் பானையிலே போட்டு, ஜனங்கள் சாப்பிடும்படி அவர்களுக்கு வார் என்றான்; அப்புறம் பானையிலே தோஷம் இல்லாமற் போயிற்ற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பின்பு பாகால் சலீஷாவிலிருந்து ஒரு மனுஷன் தேவனுடைய மனுஷனுக்கு முதற்பலனான வாற்கோதுமையின் இருபது அப்பங்களையும் தாள் கதிர்களையும் கொண்டுவந்தான்; அப்பொழுது அவன்: ஜனங்களுக்குச் சாப்பிடக்கொடு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பின்பு பாகால் சலீஷாவிலிருந்து ஒரு மனுஷன் தேவனுடைய மனுஷனுக்கு முதற்பலனான வாற்கோதுமையின் இருபது அப்பங்களையும் தாள் கதிர்களையும் கொண்டுவந்தான்; அப்பொழுது அவன்: ஜனங்களுக்குச் சாப்பிடக்கொடு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தற்கு அவனுடைய பணிவிடைக்காரன்: இதை நான் நூறுபேருக்கு முன் வைப்பது எப்படி என்றான். அதற்கு அவன்: அதை ஜனங்களுக்குச் சாப்பிடக் கொடு; சாப்பிட்டபிற்பாடு இன்னும் மீதியுண்டாயிருக்கும் என்று கர்த்தர் சொல்லுகிறார்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தற்கு அவனுடைய பணிவிடைக்காரன்: இதை நான் நூறுபேருக்கு முன் வைப்பது எப்படி என்றான். அதற்கு அவன்: அதை ஜனங்களுக்குச் சாப்பிடக் கொடு; சாப்பிட்டபிற்பாடு இன்னும் மீதியுண்டாயிருக்கும் என்று கர்த்தர் சொல்லுகிறார் என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ப்பொழுது அவர்களுக்கு முன்பாக அதை வைத்தான்; கர்த்தருடைய வார்த்தையின்படியே அவர்கள் சாப்பிட்டதுமன்றி மீதியும் இருந்த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ள் போய் தேவனுடைய மனுஷனுக்கு அதை அறிவித்தாள். அப்பொழுது அவன்: நீ போய் அந்த எண்ணெயை விற்று, உன் கடனைத் தீர்த்து, மீந்ததைக்கொண்டு நீயும் உன் பிள்ளைகளும் ஜீவனம்பண்ணுங்கள் என்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ள் போய் தேவனுடைய மனுஷனுக்கு அதை அறிவித்தாள். அப்பொழுது அவன்: நீ போய் அந்த எண்ணெயை விற்று, உன் கடனைத் தீர்த்து, மீந்ததைக்கொண்டு நீயும் உன் பிள்ளைகளும் ஜீவனம்பண்ணுங்கள் என்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பு ஒருநாள் எலிசா சூனேமுக்குப் போயிருக்கும்போது, அங்கேயிருந்த கனம்பொருந்திய ஒரு ஸ்திரீ அவனை போஜனம்பண்ண வருந்திக் கேட்டுக்கொண்டாள்; அப்படியே அவன் பயணப்பட்டு வருகிறபோதெல்லாம் போஜனம்பண்ணும்படி அங்கே வந்து தங்குவ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பு ஒருநாள் எலிசா சூனேமுக்குப் போயிருக்கும்போது, அங்கேயிருந்த கனம்பொருந்திய ஒரு ஸ்திரீ அவனை போஜனம்பண்ண வருந்திக் கேட்டுக்கொண்டாள்; அப்படியே அவன் பயணப்பட்டு வருகிறபோதெல்லாம் போஜனம்பண்ணும்படி அங்கே வந்து தங்குவ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ள் தன் புருஷனை நோக்கி: இதோ, நம்மிடத்தில் எப்போதும் வந்துபோகிற தேவனுடைய மனுஷனாகிய இவர் பரிசுத்தவான் என்று காண்கிறே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ள் தன் புருஷனை நோக்கி: இதோ, நம்மிடத்தில் எப்போதும் வந்துபோகிற தேவனுடைய மனுஷனாகிய இவர் பரிசுத்தவான் என்று காண்கிறே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ம் மெத்தையின்மேல் ஒரு சிறிய அறைவீட்டைக் கட்டி, அதில் அவருக்கு ஒரு கட்டிலையும், மேஜையையும், நாற்காலியையும், குத்துவிளக்கையும் வைப்போம்; அவர் நம்மிடத்தில் வரும்போது அங்கே தங்கலாம் என்றா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ம் மெத்தையின்மேல் ஒரு சிறிய அறைவீட்டைக் கட்டி, அதில் அவருக்கு ஒரு கட்டிலையும், மேஜையையும், நாற்காலியையும், குத்துவிளக்கையும் வைப்போம்; அவர் நம்மிடத்தில் வரும்போது அங்கே தங்கலாம் என்றா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ஒருநாள் அவன் அங்கே வந்து, அந்த அறைவீட்டிலே தங்கி, அங்கே படுத்துக்கொண்டிருந்த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் தன் வேலைக்காரனாகிய கேயாசியை நோக்கி: இந்தச் சூனேமியாளை அழைத்துக் கொண்டுவா என்றான்; அவளை அழைத்துக் கொண்டு வந்தான்; அவள் அவனுக்கு முன்பாக நின்றா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் தன் வேலைக்காரனாகிய கேயாசியை நோக்கி: இந்தச் சூனேமியாளை அழைத்துக் கொண்டுவா என்றான்; அவளை அழைத்துக் கொண்டு வந்தான்; அவள் அவனுக்கு முன்பாக நின்றா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கேயாசியைப் பார்த்து: இதோ, இப்படிப்பட்ட சகல சலக்கரணையோடும் எங்களை விசாரித்து வருகிறாயே, உனக்கு நான் என்ன செய்யவேண்டும்? ராஜாவினிடத்திலாவது சேனாபதியினிடத்திலாவது உனக்காக நான் பேசவேண்டிய காரியம் உண்டோ என்று அவளைக் கேள் என்றான். அதற்கு அவள்: என் ஜனத்தின் நடுவே நான் சுகமாய்க் குடியிருக்கிறேன் என்றா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கேயாசியைப் பார்த்து: இதோ, இப்படிப்பட்ட சகல சலக்கரணையோடும் எங்களை விசாரித்து வருகிறாயே, உனக்கு நான் என்ன செய்யவேண்டும்? ராஜாவினிடத்திலாவது சேனாபதியினிடத்திலாவது உனக்காக நான் பேசவேண்டிய காரியம் உண்டோ என்று அவளைக் கேள் என்றான். அதற்கு அவள்: என் ஜனத்தின் நடுவே நான் சுகமாய்க் குடியிருக்கிறேன் என்றா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கேயாசியைப் பார்த்து: இதோ, இப்படிப்பட்ட சகல சலக்கரணையோடும் எங்களை விசாரித்து வருகிறாயே, உனக்கு நான் என்ன செய்யவேண்டும்? ராஜாவினிடத்திலாவது சேனாபதியினிடத்திலாவது உனக்காக நான் பேசவேண்டிய காரியம் உண்டோ என்று அவளைக் கேள் என்றான். அதற்கு அவள்: என் ஜனத்தின் நடுவே நான் சுகமாய்க் குடியிருக்கிறேன் என்றா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ளுக்குச் செய்யவேண்டியது என்னவென்று கேயாசியை அவன் கேட்டதற்கு; அவன், அவளுக்குப் பிள்ளை இல்லை, அவள் புருஷனும் பெரிய வயதுள்ளவன் என்ற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ளுக்குச் செய்யவேண்டியது என்னவென்று கேயாசியை அவன் கேட்டதற்கு; அவன், அவளுக்குப் பிள்ளை இல்லை, அவள் புருஷனும் பெரிய வயதுள்ளவன் என்ற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அவன்: அவளைக் கூப்பிடு என்றான்; அவளைக் கூப்பிட்ட போது, அவள் வந்து வாசற்படியிலே நின்றா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அவன்: ஒரு பிராண உற்பத்திகாலத்திட்டத்திலே ஒரு குமாரனை அணைத்துக் கொண்டிருப்பாய் என்றான். அதற்கு அவள்: ஏது? தேவனுடைய மனுஷனாகிய என் ஆண்டவனே, உமது அடியாளுக்கு அபத்தம் சொல்லவேண்டாம் என்றா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அவன்: ஒரு பிராண உற்பத்திகாலத்திட்டத்திலே ஒரு குமாரனை அணைத்துக் கொண்டிருப்பாய் என்றான். அதற்கு அவள்: ஏது? தேவனுடைய மனுஷனாகிய என் ஆண்டவனே, உமது அடியாளுக்கு அபத்தம் சொல்லவேண்டாம் என்றா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ந்த ஸ்திரீ கர்ப்பந்தரித்து, எலிசா தன்னோடே சொன்னபடி, ஒரு உற்பத்திகாலத்திட்டத்தில் ஒரு குமாரனை பெற்றா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ந்தப் பிள்ளை வளர்ந்தான், ஒரு நாள் அவன் அறுப்பறுக்கிறவர்களிடத்திலிருந்த தன் தகப்பனண்டைக்குப் போயிருக்கும்போது,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ந்தப் பிள்ளை வளர்ந்தான், ஒரு நாள் அவன் அறுப்பறுக்கிறவர்களிடத்திலிருந்த தன் தகப்பனண்டைக்குப் போயிருக்கும்போது,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ன் தகப்பனைப் பார்த்து: ஏன் தலை நோகிறது, என் தலை நோகிறது என்றான்; அப்பொழுது அவன் வேலைக்காரனிடத்தில், இவனை இவன் தாயினிடத்தில் எடுத்துக்கொண்டுபோய்விடு என்ற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ன் தகப்பனைப் பார்த்து: ஏன் தலை நோகிறது, என் தலை நோகிறது என்றான்; அப்பொழுது அவன் வேலைக்காரனிடத்தில், இவனை இவன் தாயினிடத்தில் எடுத்துக்கொண்டுபோய்விடு என்ற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ை எடுத்து, அவன் தாயினிடத்தில் கொண்டுபோனபோது, அவன் மத்தியானமட்டும் அவள் மடியில் இருந்து செத்துப்போன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ை எடுத்து, அவன் தாயினிடத்தில் கொண்டுபோனபோது, அவன் மத்தியானமட்டும் அவள் மடியில் இருந்து செத்துப்போன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அவள் ஏறிப்போய், அவனை தேவனுடைய மனுஷன் கட்டிலின்மேல் வைத்து, அவன் வைக்கப்பட்ட அறையின் கதவைப் பூட்டிக் கொண்டுபோய்,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அவள் ஏறிப்போய், அவனை தேவனுடைய மனுஷன் கட்டிலின்மேல் வைத்து, அவன் வைக்கப்பட்ட அறையின் கதவைப் பூட்டிக் கொண்டுபோய்,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ன் புருஷனிடத்தில் ஆள் அனுப்பி: நான் சீக்கிரமாய் தேவனுடைய மனுஷன் இருக்கும் இடமட்டும் போய்வரும்படிக்கு; வேலைக்காரரில் ஒருவனையும் ஒரு கழுதையையும் எனக்கு அனுப்பவேண்டும் என்று சொல்லச்சொன்னா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ன் புருஷனிடத்தில் ஆள் அனுப்பி: நான் சீக்கிரமாய் தேவனுடைய மனுஷன் இருக்கும் இடமட்டும் போய்வரும்படிக்கு; வேலைக்காரரில் ஒருவனையும் ஒரு கழுதையையும் எனக்கு அனுப்பவேண்டும் என்று சொல்லச்சொன்னா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அவன்: இது அமாவாசியும் அல்ல, ஓய்வுநாளும் அல்லவே; நீ இன்றைக்கு அவரிடத்துக்குப் போகவேண்டியது என்ன என்று கேட்கச்சொன்னான். அதற்கு அவள்: எல்லாம் சரிதான், நான் போக வேண்டியிருக்கிறது என்று சொல்லியனுப்பி,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அவன்: இது அமாவாசியும் அல்ல, ஓய்வுநாளும் அல்லவே; நீ இன்றைக்கு அவரிடத்துக்குப் போகவேண்டியது என்ன என்று கேட்கச்சொன்னான். அதற்கு அவள்: எல்லாம் சரிதான், நான் போக வேண்டியிருக்கிறது என்று சொல்லியனுப்பி,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ழுதையின்மேல் சேணம்வைத்து ஏறி, தன் வேலைக்காரனை நோக்கி: இதை ஓட்டிக்கொண்டுபோ; நான் உனக்குச் சொன்னால் ஒழிய போகிற வழியில் எங்கும் ஓட்டத்தை நிறுத்தாதே என்று சொல்லிப் புறப்பட்டு,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ர்மேல் பர்வதத்திலிருக்கிற தேவனுடைய மனுஷனிடத்திற்குப் போனாள்; தேவனுடைய மனுஷன் தூரத்திலே அவளை வரக்கண்டு, தன் வேலைக்காரனாகிய கேயாசியைப் பார்த்து: அதோ சூனேமியாள் வருகிறாள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ர்மேல் பர்வதத்திலிருக்கிற தேவனுடைய மனுஷனிடத்திற்குப் போனாள்; தேவனுடைய மனுஷன் தூரத்திலே அவளை வரக்கண்டு, தன் வேலைக்காரனாகிய கேயாசியைப் பார்த்து: அதோ சூனேமியாள் வருகிறாள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ீ அவளுக்கு எதிர்கொண்டு ஓடி, நீ சுகமாயிருக்கிறாயா? உன் புருஷன் சுகமாயிருக்கிறானா? அந்தப் பிள்ளை சுகமாயிருக்கிறதா என்று அவளிடத்தில் கேள் என்றான். அவள்: சுகந்தான் என்று சொல்லி,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ீ அவளுக்கு எதிர்கொண்டு ஓடி, நீ சுகமாயிருக்கிறாயா? உன் புருஷன் சுகமாயிருக்கிறானா? அந்தப் பிள்ளை சுகமாயிருக்கிறதா என்று அவளிடத்தில் கேள் என்றான். அவள்: சுகந்தான் என்று சொல்லி,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ர்வதத்திலிருக்கிற தேவனுடைய மனுஷனிடத்தில் வந்து, அவன் காலைப் பிடித்துக்கொண்டாள்; அப்பொழுது கேயாசி அவளை விலக்கிவிட வந்தான்; தேவனுடைய மனுஷன்: அவளைத் தடுக்காதே; அவள் ஆத்துமா துக்கமாயிருக்கிறது; கர்த்தர் அதை எனக்கு அறிவியாமல் மறைத்து வைத்தார் என்றான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ர்வதத்திலிருக்கிற தேவனுடைய மனுஷனிடத்தில் வந்து, அவன் காலைப் பிடித்துக்கொண்டாள்; அப்பொழுது கேயாசி அவளை விலக்கிவிட வந்தான்; தேவனுடைய மனுஷன்: அவளைத் தடுக்காதே; அவள் ஆத்துமா துக்கமாயிருக்கிறது; கர்த்தர் அதை எனக்கு அறிவியாமல் மறைத்து வைத்தார் என்றான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அவள், நான் என் ஆண்டவனிடத்தில் ஒரு குமாரனை வேண்டும் என்று கேட்டதுண்டா? எனக்கு அபத்தம் சொல்லவேண்டாம் என்று நான் சொல்லவில்லையா என்றாள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அவள், நான் என் ஆண்டவனிடத்தில் ஒரு குமாரனை வேண்டும் என்று கேட்டதுண்டா? எனக்கு அபத்தம் சொல்லவேண்டாம் என்று நான் சொல்லவில்லையா என்றாள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 அவன் கேயாசியைப் பார்த்து: நீ உன் இடையைக் கட்டிக்கொண்டு, என் தடியை உன் கையில் பிடித்துக்கொண்டு, வழியில் ஒருவனைச் சந்தித்தாலும் அவனை வினவாமலும், உன்னை ஒருவன் வினவினாலும் அவனுக்கு மறுமொழி சொல்லாமலும் போய்; என் தடியை அந்தப் பிள்ளையின் முகத்தின்மேல் வை என்றான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 அவன் கேயாசியைப் பார்த்து: நீ உன் இடையைக் கட்டிக்கொண்டு, என் தடியை உன் கையில் பிடித்துக்கொண்டு, வழியில் ஒருவனைச் சந்தித்தாலும் அவனை வினவாமலும், உன்னை ஒருவன் வினவினாலும் அவனுக்கு மறுமொழி சொல்லாமலும் போய்; என் தடியை அந்தப் பிள்ளையின் முகத்தின்மேல் வை என்றான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ிள்ளையின் தாயோ: நான் உம்மை விடுகிறதில்லை என்று கர்த்தரின் ஜீவனையும் உம்முடைய ஜீவனையும் கொண்டு சொல்லுகிறேன் என்றாள்; அப்பொழுது அவன் எழுந்திருந்து அவள் பின்னே போனான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ிள்ளையின் தாயோ: நான் உம்மை விடுகிறதில்லை என்று கர்த்தரின் ஜீவனையும் உம்முடைய ஜீவனையும் கொண்டு சொல்லுகிறேன் என்றாள்; அப்பொழுது அவன் எழுந்திருந்து அவள் பின்னே போனான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கேயாசி அவர்களுக்கு முன்னே போய், அந்தத் தடியைப் பிள்ளையின் முகத்தின்மேல் வைத்தான்; ஆனாலும் சத்தமும் இல்லை, உணர்ச்சியும் இல்லை; ஆகையால் அவன் திரும்பி அவனுக்கு எதிர்கொண்டுவந்து: பிள்ளை விழிக்கவில்லை என்று அவனுக்கு அறிவித்தான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கேயாசி அவர்களுக்கு முன்னே போய், அந்தத் தடியைப் பிள்ளையின் முகத்தின்மேல் வைத்தான்; ஆனாலும் சத்தமும் இல்லை, உணர்ச்சியும் இல்லை; ஆகையால் அவன் திரும்பி அவனுக்கு எதிர்கொண்டுவந்து: பிள்ளை விழிக்கவில்லை என்று அவனுக்கு அறிவித்தான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எலிசா வீட்டிற்குள் வந்தபோது, இதோ, அந்தப் பிள்ளை அவன் கட்டிலின்மேல் செத்துக்கிடந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39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તેણે ઓરડામાં જઈને બારણાં વાસી દીધાં. તે બે જણ અંદર રહ્યા, પછી તેણે યહોવાને પ્રાર્થના કર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ત્યાર પછી તે પલંગ પર ચઢીને છોકરાની પર લાંબો થયો તેણે પોતાનું મોઢું છોકરાના મોઢાં પર, આંખ છોકરા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ંખ પર અને હાથ છોકરાના હાથની પર એટલે છોકરાના શરીરમાં ગરમાંવો આવ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પછી એલિશા ઊભો થયો અને ઓરડામાં આંટા માંરી ફરી છોકરા પર સૂઇ ગયો. પછી છોકરાને સાત વખત છીંક આવી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ોતાની આંખો ઉઘાડ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હવે પ્રબોધકોના સંઘના એક પ્રબોધકની પત્નીએ એલિશાને કહ્યું, “આપનો સેવક માંરો પતિ મરી ગયો છે, આપ જાણ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ો કે, તે યહોવાથી ડરીને ચાલતો હતો, હવે એક લેણદાર આવ્યો છે અને તે માંરા બે પુત્રોને લઈ જઈ ગુલા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નાવવા માંગે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પછી પ્રબોધકે ગેહઝીનને બૂમ પાડી અને કહ્યું, “શૂનેમની સ્ત્રીને બોલાવ.” એટલે તેણે તેણીને બોલાવી.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ી એટલે એલિશાએ તેને કહ્યું, “લે આ તારો પુત્ર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તે સ્રીએ અંદર જઈને જમીન પર લાંબા થઈને તેમને પ્રણામ કર્યા.અને પછી પોતાના બાળકને લઈને બહાર ચાલ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એલિશાએ કહ્યું, “હું તને શી મદદ કરી શકું? તું મને એ કહે કે, તારી પાસે ઘરમાં શું છે?”તે સ્રીએ જવા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્યો, “થોડુંક તેલ છે, એ સિવાય બીજું કશું જ નથ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એલિશા ગિલ્ગાલ પાછો ફર્યો. તે સમયે ત્યાં મોંધવારી હતી. એક દિવસ જ્યારે પ્રબોધકોનો સમૂહ તેની પાસ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ેઠા હતા; ત્યારે તેણે પોતાના નોકરને કહ્યું, “એક મોટું તપેલું અગ્નિ પર ચઢાવીને પ્રબોધકોના સમૂહ માં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સની વાનગી રાંધવા માંટે મૂક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એટલે એલિશાએ કહ્યું, “તો બહાર જઈને તારા બધા આડોશી-પાડોશી પાસેથી ખાલી વાસણો અને બરણીઓ માંગી લાવ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એક જણ ખેતરમાં શાકપાંદડું ભેગા કરવા ગયો ત્યાં તેણે એક જંગલી વેલામાંથી તેના ગોળ નાના ફળ તોડી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સની વાનગી રંધાતી હતી તેમાં નાખ્યાં. પણ તેઓ આને ઓળખતા નહો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પછી પાછી આવીને તું તારાં બાળકો સાથે અંદર જઈને બારણાં વાસી દેજે. પછી તારી પાસે જે તેલ છે તે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ેલાં વાસણોમાં અને બરણીમાં રેડવા માંડજે અને જેમ જેમ ભરાઈ જાય તેમ તેમ બરણીઓ બાજુએ મૂકતી જજ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પછી તેમણે માંણસોને આવીને ખાવા માંટે બોલાવ્યા જેવી તેમણે માંસની વાનગી ચાખી, તેઓ બોલી ઊઠયા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દેવના માંણસ, આ તપેલામાં તો મોંત ભર્યું છે!” અને તેઓ તે ખાઈ શકયાં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પેલી સ્રીએ ત્યાંથી જઈને બાળકો સાથે ઘરમાં જઈ બારણાં વાસી દીધાં, બાળકો જેમ જેમ તેને બરણીઓ આપત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યાં તેમ તેમ તે તેમાં તેલ રેડતી ગ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જયારે બધી બરણીઓ ભરાઈ ગઈ ત્યારે તેણે બાળકોને કહ્યું, “મને બીજી બરણી આપ.”ત્યારે તેણે કહ્યું, “હવ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રણી રહી નથી.” એટલે તેલ વહેતું બંધ થઈ ગયું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ત્યારે એલિશાએ કહ્યું, “તો થોડોલોટ લાવો.” એ લોટ તેણે તપેલામાં નાખ્યો અને કહ્યું, “હવે માંણસો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ીરસી દો.” અને આ વખતે તપેલામાં કંઈ વાંધો નહો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બઆલ-શાલીશાહથી એક માંણસ એલિશા પાસે, પહેલા પાકના જવમાંથી બનાવેલા વીસ રોટલા અને ભરેલાં દાણાવાળ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ાજાં કણસલાં લઈને આવ્યો. એલિશાએ કહ્યું, “આ લોકોને તે ખાવા આપી દ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પણ તેના નોકરે કહ્યું, “સો માંણસોને હું આ શી રીતે પીરસું?”છતાં એલિશાએ કહ્યું, “તું તારે લોકો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ીરસી દે. આ યહોવાનાં વચન છે; ‘એ લોકો ખાઈ રહેશે અને વધશે પણ ખર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તેણે લોકોને પીરસી દીધું અને તેઓ ખાઈ રહ્યા અને યહોવાના કહેવા મુજબ વધ્યું પણ ખર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પછી સ્રીએ જઈને દેવના માંણસને આ વાત જણાવી એટલે દેવના માંણસે તેને કહ્યું, “તું જઈને એ તેલ વેચી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ારું દેવું ભરપાઈ કરી દેજે, અને જે નાણાં બાકી રહે તે તારા બાળકો માંટે રાખી લેજ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એક દિવસ એવું બન્યું કે એલિશા શૂનેમ ગયો હતો. ત્યાં એક ધનવાન સ્રીએ તેને રહેવા અને જમવા માં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મંત્રિત કર્યો; આથી તે જયારે જયારે એ બાજુ આવતો, ત્યારે ત્યારે ત્યાં રોકાતો અને જમ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એ સ્રીએ એક વાર પોતાના પતિને કહ્યું, “મને ખાતરી છે કે જે માંણસ હંમેશા આપણે ત્યાં આવે છે તે દેવ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ણસ હોવો જોઈ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ો આપણે એને માંટે એક નાની ઓરડી બનાવીએ અને તેમાં એક પથારી, એક મેજ, એક ખુરસી અને એક દીવા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્યવસ્થા કરીએ, તેથી એ જયારે અહીં આવે ત્યારે અહીં આ ઓરડીમાં રહી શક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એક દિવસ એલિશા ત્યાં આવ્યો. ત્યારે તે ઉપરની ઓરડીમાં જઈને આરામ કરવા પથારીમાં સૂત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તેણે પોતાના નોકર ગેહઝીનને કહ્યું, “માંરે એ સ્રીની સાથે વાત કરવી છે માંટે તું તેની પત્ની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ોલાવ.”નોકરે બોલાવી એટલે તે આવીને દેવના માંણસ સામે ઊભી રહ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દેવના માંણસે નોકરને કહ્યું, “તું એને એમ કહે કે, ‘તેં અમાંરા માંટે આટલી બધી તકલીફ ઉઠાવી છે તો અ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ારા માંટે શું કરીએ?” રાજા કે લશ્કરના સેનાપતિ તારું ધ્યાન રાખે કે તને બીજી કોઇ મદદ જોઇએ છે?”‘પણ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્રીએ જવાબ આપ્યો, “હું માંરા પોતાના માંણસો વચ્ચે રહું છું અને હું સુખી છ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થોડીવાર પછી દેવના માંણસે નોકર ગેહઝીનને પૂછયું, “આપણે તેને માંટે શું કરી શકીએ?”ગેહઝીએ જવાબ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્યો, “એક વાત છે કે તેની પાસે પુત્ર નથી અને એનો પતિ ઘરડો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એલિશાએ કહ્યું, “એને પાછી બોલાવ.”નોકરે તેને બૂમ પાડી અને તે બારણામાં આવીને ઊભી રહ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એટલે દેવના માંણસે કહ્યું, “આવતે વષેર્ આ વખતે તારા ખોળામાં બાળક હશે.”પણ તેણે કહ્યું, “ના, દેવભકત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4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 દેવના ભકત છો! આ દાસીને છેતરશો નહિ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4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પણ એ સ્ત્રીને ગર્ભ રહ્યો જ, અને એલિશાએ કહ્યું હતું તે પ્રમાંણે, તે વખતે પુત્ર અવત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4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પછી તે બાળક મોટો થયો, એક દિવસ એના પિતા ખેતરમાં લણનારાઓ સાથે કામ કરતા હતા, ત્યાં તેમની મુલાકા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4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4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એકાએક માંથું દુ:ખતા તેણે તેના પિતાને ફરિયાદ કરી,તેથી તેના પિતાએ પોતાના એક નોકરને કહ્યું, “ત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4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ોકરાને તેની માંતા પાસે ઘેર લઈ જા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4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તેથી તે છોકરાને ઘેર લઈ ગયો, તે (છોકરો) તેની માંતાના ખોળામાં બપોર સુધી બેઠો અને પછી મૃત્ય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4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મ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4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પછી તે સ્રીએ પોતાના પુત્રના મૃતદેહને ઉપાડીને દેવના માંણસના ઓરડામાં લાવીને તેની પથારીમાં સૂવડાવ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4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ીધો અને પછી તેણી બારણું વાસી ને બહાર ચાલી ગ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4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પછી તેણે પોતાના પતિને કહ્યું, “મને એક ગધેડો અને એક નોકર મોકલી આપો, કારણ કે હું જલ્દીથી દેવ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4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ણસ પાસે જઇ શકું અને પાછી આવી શક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4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તેના પતિએ પૂછયું, “આજે કેમ? આજે નથી અમાંવાસ્યા કે નથી વિશ્રામવાર.”પણ સ્રીએ જવાબ આપ્યો, “બધ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4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રું થશે, સૌ સારા વાનાં થ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4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ગધેડા પર જીન નંખાવીને તેણે નોકરને કહ્યું, “ઉતાવળ કરજે, અને સિવાય કે હું તને કહું ધીમો પડતો નહિ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4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આમ, તે નીકળી પડી અને કામેર્લ પર્વત પર આવી ત્યારે એલિશાએ તેને દૂરથી જોઈને ગેહઝીનને કહ્યું, “જ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4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ૂનેમથી પેલી સ્ત્રીઆવી રહ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4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દોડતો જા, તેને મળ અને પૂછ કે, તું કુશળ તો છે ને? તારો પતિ કુશળ છે ને? તારો પુત્ર કુશળ તો છે ન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4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 સ્રીએ જવાબ આપ્યો, “હા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4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તે ટેકરી પર દેવભકત એલિશાના પગમાં પડી, તેને દૂર કરવા ગેહઝીન આગળ આવ્યો પણ એલિશાએ કહ્યું, “એ છ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4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હેતી, એના માંથે ભારે દુ:ખ છે, અને યહોવાએ એ વાત માંરાથી છુપાવી છે, મને કહ્યું નથ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4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તે સ્ત્રી બોલી, “માંરા મુરબ્બી! મેં આપની પાસે પુત્ર માંગ્યો હતો? મેં એમ નહોતું કહ્યું કે, 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4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તરશો નહિ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4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એલિશાએ કહ્યું, “ગેહઝીન, કમર કસ, માંરી લાકડી લે અને દોડતો જા, રસ્તે કોઈ મળે તો તેને પ્રણામ કર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4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ણ રોકાઈશ નહિ, માંરી લાકડી તે બાળકના મોંઢા પર મૂકજ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4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પણ છોકરાની માંતાએ કહ્યું, “યહોવાના સમ, તમાંરા સમ; હું આપને છોડવાની નથી. આથી એલિશા ઊઠયો અને તે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4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થે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4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ગેહઝીને તે લોકો કરતાં વહેલાં પહોંચી જઈને લાકડી છોકરાના મોં પર મૂકી, પણ જીવનાં કોઈ લક્ષણ જણાય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4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િ, આથી તેણે પાછા જઈ એલિશાને જણાવ્યું કે, “છોકરો, હજુ જાગ્યો નથ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4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એલિશા પછી ઘરમાં દાખલ થયો અને ત્યા તેની પથારીમાં મરેલો છોકરો પડેલ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7">
  <a:themeElements>
    <a:clrScheme name="Theme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2026-10-20T04:38:39Z</dcterms:created>
  <dcterms:modified xsi:type="dcterms:W3CDTF">2026-10-20T04:38:39Z</dcterms:modified>
  <dc:title>૨ રાજાઓ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