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னும் நான் ராஜாவைப் பார்த்து ராஜாவுக்குச் சித்தமாயிருந்தால், நான் யூதாதேசத்துக்குப் போய்ச்சேருமட்டும், நதிக்கு அப்புறத்திலிருக்கிற தேசாதிபதிகள் என்னை வழிவிட்டனுப்பும்படிக்கு அவர்களுக்குக் கடிதங்கள் கொடுக்கும்படிக்க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னும் நான் ராஜாவைப் பார்த்து ராஜாவுக்குச் சித்தமாயிருந்தால், நான் யூதாதேசத்துக்குப் போய்ச்சேருமட்டும், நதிக்கு அப்புறத்திலிருக்கிற தேசாதிபதிகள் என்னை வழிவிட்டனுப்பும்படிக்கு அவர்களுக்குக் கடிதங்கள் கொடுக்கும்படிக்க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ாலயத்துக்கு இருக்கிற அரணின் கதவு வேலைக்கும், நகர அலங்கத்தின் வேலைக்கும், நான் தங்கப்போகிற வீட்டின் வேலைக்கும் வேண்டிய மரங்களை ராஜாவின் வனத்துக் காவலாளனாகிய ஆசாப் எனக்குக் கொடுக்கும்படிக்கும், அவனுக்கும் ஒரு கடிதம் கட்டளையிடப்படுவதாக என்றேன்; என் தேவனுடைய தயவுள்ள கரம் என்மேல் இருந்தபடியால், ராஜா அவைகளை எனக்குக் கட்டளையிட்ட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ாலயத்துக்கு இருக்கிற அரணின் கதவு வேலைக்கும், நகர அலங்கத்தின் வேலைக்கும், நான் தங்கப்போகிற வீட்டின் வேலைக்கும் வேண்டிய மரங்களை ராஜாவின் வனத்துக் காவலாளனாகிய ஆசாப் எனக்குக் கொடுக்கும்படிக்கும், அவனுக்கும் ஒரு கடிதம் கட்டளையிடப்படுவதாக என்றேன்; என் தேவனுடைய தயவுள்ள கரம் என்மேல் இருந்தபடியால், ராஜா அவைகளை எனக்குக் கட்டளையிட்ட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ாலயத்துக்கு இருக்கிற அரணின் கதவு வேலைக்கும், நகர அலங்கத்தின் வேலைக்கும், நான் தங்கப்போகிற வீட்டின் வேலைக்கும் வேண்டிய மரங்களை ராஜாவின் வனத்துக் காவலாளனாகிய ஆசாப் எனக்குக் கொடுக்கும்படிக்கும், அவனுக்கும் ஒரு கடிதம் கட்டளையிடப்படுவதாக என்றேன்; என் தேவனுடைய தயவுள்ள கரம் என்மேல் இருந்தபடியால், ராஜா அவைகளை எனக்குக் கட்டளையிட்ட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ாலயத்துக்கு இருக்கிற அரணின் கதவு வேலைக்கும், நகர அலங்கத்தின் வேலைக்கும், நான் தங்கப்போகிற வீட்டின் வேலைக்கும் வேண்டிய மரங்களை ராஜாவின் வனத்துக் காவலாளனாகிய ஆசாப் எனக்குக் கொடுக்கும்படிக்கும், அவனுக்கும் ஒரு கடிதம் கட்டளையிடப்படுவதாக என்றேன்; என் தேவனுடைய தயவுள்ள கரம் என்மேல் இருந்தபடியால், ராஜா அவைகளை எனக்குக் கட்டளையிட்ட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நான் நதிக்கு அப்புறத்திலிருக்கிற தேசாதிபதிகளிடத்துக்கு வந்து, ராஜாவின் கடிதங்களை அவர்களுக்குக் கொடுத்தேன்; ராஜா என்னோடேகூட இராணுவச் சேர்வைக்காரரையும், குதிரைவீரரையும் அனுப்பியிருந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நான் நதிக்கு அப்புறத்திலிருக்கிற தேசாதிபதிகளிடத்துக்கு வந்து, ராஜாவின் கடிதங்களை அவர்களுக்குக் கொடுத்தேன்; ராஜா என்னோடேகூட இராணுவச் சேர்வைக்காரரையும், குதிரைவீரரையும் அனுப்பியிருந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 ஓரோனியனான சன்பல்லாத்தும், அம்மோனியனான தொபியா என்னும் ஊழியக்காரனும் கேட்டபோது, இஸ்ரவேல் புத்திரரின் நன்மையை விசாரிக்க ஒருவன் வந்தான் என்பது அவர்களுக்கு மிகவும் விசனம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 ஓரோனியனான சன்பல்லாத்தும், அம்மோனியனான தொபியா என்னும் ஊழியக்காரனும் கேட்டபோது, இஸ்ரவேல் புத்திரரின் நன்மையை விசாரிக்க ஒருவன் வந்தான் என்பது அவர்களுக்கு மிகவும் விசனமா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ருசலேமுக்கு வந்து, அங்கே மூன்றுநாள் இருந்தபின்ப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சில மனுஷரைக் கூட்டிக்கொண்டு, ராத்திரியில் எழுந்து நகர சோதனை செய்தேன்; ஆனாலும் எருசலேமுக்காகச் செய்யும்படி என் தேவன் என் மனதிலே வைத்ததை நான் ஒருவருக்கும் அறிவிக்கவில்லை; நான் ஏறிப்போன மிருகமேயல்லாமல் வேறொரு மிருகமும் என்னோடிருந்தத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சில மனுஷரைக் கூட்டிக்கொண்டு, ராத்திரியில் எழுந்து நகர சோதனை செய்தேன்; ஆனாலும் எருசலேமுக்காகச் செய்யும்படி என் தேவன் என் மனதிலே வைத்ததை நான் ஒருவருக்கும் அறிவிக்கவில்லை; நான் ஏறிப்போன மிருகமேயல்லாமல் வேறொரு மிருகமும் என்னோடிருந்தத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சில மனுஷரைக் கூட்டிக்கொண்டு, ராத்திரியில் எழுந்து நகர சோதனை செய்தேன்; ஆனாலும் எருசலேமுக்காகச் செய்யும்படி என் தேவன் என் மனதிலே வைத்ததை நான் ஒருவருக்கும் அறிவிக்கவில்லை; நான் ஏறிப்போன மிருகமேயல்லாமல் வேறொரு மிருகமும் என்னோடிருந்த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ன்று ராத்திரி பள்ளத்தாக்கின் வாசல்வழியாய்ப் புறப்பட்டு, வலுசர்ப்பத் துரவைக் கடந்து, குப்பைமேட்டு வாசலுக்கு வந்து, எருசலேமில் இடிந்துபோன அலங்கத்தையும், அக்கினியால் சுட்டெரிக்கப்பட்ட அதின் வாசல்களையும் பார்வையிட்ட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ன்று ராத்திரி பள்ளத்தாக்கின் வாசல்வழியாய்ப் புறப்பட்டு, வலுசர்ப்பத் துரவைக் கடந்து, குப்பைமேட்டு வாசலுக்கு வந்து, எருசலேமில் இடிந்துபோன அலங்கத்தையும், அக்கினியால் சுட்டெரிக்கப்பட்ட அதின் வாசல்களையும் பார்வையிட்ட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்விடத்தை விட்டு ஊருணி வாசலண்டைக்கும், ராஜாவின் குளத்தண்டைக்கும் போனேன்; நான் ஏறியிருந்த மிருகம் அங்கே நடந்துபோகிறதற்கு வழியில்லாத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்விடத்தை விட்டு ஊருணி வாசலண்டைக்கும், ராஜாவின் குளத்தண்டைக்கும் போனேன்; நான் ஏறியிருந்த மிருகம் அங்கே நடந்துபோகிறதற்கு வழியில்லாத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ன்று ராத்திரியிலேயே நான் ஆற்றோரமாய்ப் போய், அலங்கத்தைப் பார்வையிட்டுத் திரும்பி, பள்ளத்தாக்கின் வாசல்வழியாய் வந்துவிட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ன்று ராத்திரியிலேயே நான் ஆற்றோரமாய்ப் போய், அலங்கத்தைப் பார்வையிட்டுத் திரும்பி, பள்ளத்தாக்கின் வாசல்வழியாய் வந்துவிட்ட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ோனதும், நான் செய்ததும் அதிகாரிகள் ஒருவருக்கும் தெரியாது; அதுவரையிலும் நான் யூதருக்காகிலும், ஆசாரியர்கள் பெரியவர்கள் அதிகாரிகளுக்காகிலும், வேலைசெய்கிற மற்றவர்களுக்காகிலும் ஒன்றும் அறிவிக்க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ோனதும், நான் செய்ததும் அதிகாரிகள் ஒருவருக்கும் தெரியாது; அதுவரையிலும் நான் யூதருக்காகிலும், ஆசாரியர்கள் பெரியவர்கள் அதிகாரிகளுக்காகிலும், வேலைசெய்கிற மற்றவர்களுக்காகிலும் ஒன்றும் அறிவிக்க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ோனதும், நான் செய்ததும் அதிகாரிகள் ஒருவருக்கும் தெரியாது; அதுவரையிலும் நான் யூதருக்காகிலும், ஆசாரியர்கள் பெரியவர்கள் அதிகாரிகளுக்காகிலும், வேலைசெய்கிற மற்றவர்களுக்காகிலும் ஒன்றும் அறிவிக்க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நான் அவர்களை நோக்கி: எருசலேம் பாழாயிருக்கிறதையும், அதின் வாசல்கள் அக்கினியால் சுட்டெரிக்கப்பட்டுக்கிடக்கிறதையும், நாம் இருக்கிற சிறுமையையும் பார்க்கிறீர்களே; நாம் இனி நிந்தைக்குள்ளாயிராதபடிக்கு, எருசலேமின் அலங்கத்தைக் கட்டுவோம் வாருங்கள் என்று சொல்ல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நான் அவர்களை நோக்கி: எருசலேம் பாழாயிருக்கிறதையும், அதின் வாசல்கள் அக்கினியால் சுட்டெரிக்கப்பட்டுக்கிடக்கிறதையும், நாம் இருக்கிற சிறுமையையும் பார்க்கிறீர்களே; நாம் இனி நிந்தைக்குள்ளாயிராதபடிக்கு, எருசலேமின் அலங்கத்தைக் கட்டுவோம் வாருங்கள் என்று சொல்ல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நான் அவர்களை நோக்கி: எருசலேம் பாழாயிருக்கிறதையும், அதின் வாசல்கள் அக்கினியால் சுட்டெரிக்கப்பட்டுக்கிடக்கிறதையும், நாம் இருக்கிற சிறுமையையும் பார்க்கிறீர்களே; நாம் இனி நிந்தைக்குள்ளாயிராதபடிக்கு, எருசலேமின் அலங்கத்தைக் கட்டுவோம் வாருங்கள் என்று சொல்ல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தேவனுடைய கரம் என்மேல் நன்மையாக இருக்கிறதையும், ராஜா என்னோடே சொன்ன வார்த்தைகளையும் அவர்களுக்கு அறிவித்தேன்; அப்பொழுது அவர்கள்: எழுந்து கட்டுவோம் வாருங்கள் என்று சொல்லி, அந்த நல்ல வேலைக்குத் தங்கள் கைகளைத் திடப்படுத்த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தேவனுடைய கரம் என்மேல் நன்மையாக இருக்கிறதையும், ராஜா என்னோடே சொன்ன வார்த்தைகளையும் அவர்களுக்கு அறிவித்தேன்; அப்பொழுது அவர்கள்: எழுந்து கட்டுவோம் வாருங்கள் என்று சொல்லி, அந்த நல்ல வேலைக்குத் தங்கள் கைகளைத் திடப்படுத்த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தேவனுடைய கரம் என்மேல் நன்மையாக இருக்கிறதையும், ராஜா என்னோடே சொன்ன வார்த்தைகளையும் அவர்களுக்கு அறிவித்தேன்; அப்பொழுது அவர்கள்: எழுந்து கட்டுவோம் வாருங்கள் என்று சொல்லி, அந்த நல்ல வேலைக்குத் தங்கள் கைகளைத் திடப்படுத்த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ஓரோனியனான சன்பல்லாத்தும், அம்மோனியனான தொபியா என்னும் ஊழியக்காரனும், அரபியனான கேஷேமும் இதைக் கேட்டபோது, எங்களைப் பரியாசம்பண்ணி, எங்களை நிந்தித்து: நீங்கள் செய்கிற இந்தக் காரியம் என்ன? நீங்கள் ராஜாவுக்கு விரோதமாகக் கலகம்பண்ணப்போகிறீர்களோ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ஓரோனியனான சன்பல்லாத்தும், அம்மோனியனான தொபியா என்னும் ஊழியக்காரனும், அரபியனான கேஷேமும் இதைக் கேட்டபோது, எங்களைப் பரியாசம்பண்ணி, எங்களை நிந்தித்து: நீங்கள் செய்கிற இந்தக் காரியம் என்ன? நீங்கள் ராஜாவுக்கு விரோதமாகக் கலகம்பண்ணப்போகிறீர்களோ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ஓரோனியனான சன்பல்லாத்தும், அம்மோனியனான தொபியா என்னும் ஊழியக்காரனும், அரபியனான கேஷேமும் இதைக் கேட்டபோது, எங்களைப் பரியாசம்பண்ணி, எங்களை நிந்தித்து: நீங்கள் செய்கிற இந்தக் காரியம் என்ன? நீங்கள் ராஜாவுக்கு விரோதமாகக் கலகம்பண்ணப்போகிறீர்களோ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நான் மறுமொழியாக: பரலோகத்தின் தேவனானவர் எங்களுக்குக் காரியத்தைக் கைகூடிவரப்பண்ணுவார்; அவருடைய ஊழியக்காரராகிய நாங்கள் எழுந்து கட்டுவோம்; உங்களுக்கோவென்றால் எருசலேமிலே பங்குமில்லை பாத்தியமுமில்லை; உங்கள் பேர் விளங்க ஒன்றும் இல்லையென்று அவர்களுடனே சொன்ன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நான் மறுமொழியாக: பரலோகத்தின் தேவனானவர் எங்களுக்குக் காரியத்தைக் கைகூடிவரப்பண்ணுவார்; அவருடைய ஊழியக்காரராகிய நாங்கள் எழுந்து கட்டுவோம்; உங்களுக்கோவென்றால் எருசலேமிலே பங்குமில்லை பாத்தியமுமில்லை; உங்கள் பேர் விளங்க ஒன்றும் இல்லையென்று அவர்களுடனே சொன்ன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நான் மறுமொழியாக: பரலோகத்தின் தேவனானவர் எங்களுக்குக் காரியத்தைக் கைகூடிவரப்பண்ணுவார்; அவருடைய ஊழியக்காரராகிய நாங்கள் எழுந்து கட்டுவோம்; உங்களுக்கோவென்றால் எருசலேமிலே பங்குமில்லை பாத்தியமுமில்லை; உங்கள் பேர் விளங்க ஒன்றும் இல்லையென்று அவர்களுடனே சொன்ன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ர்தசஷ்டா ராஜாவின் இருபதாம் வருஷம் நிசான் மாதத்திலே, திராட்சரசம் ராஜாவுக்கு முன்பாக வைத்திருக்கையில், நான் அதை எடுத்து அவருக்குக் கொடுத்தேன்; நான் முன் ஒருபோதும் அவர் சமுகத்தில் துக்கமாயிருந்தத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ர்தசஷ்டா ராஜாவின் இருபதாம் வருஷம் நிசான் மாதத்திலே, திராட்சரசம் ராஜாவுக்கு முன்பாக வைத்திருக்கையில், நான் அதை எடுத்து அவருக்குக் கொடுத்தேன்; நான் முன் ஒருபோதும் அவர் சமுகத்தில் துக்கமாயிருந்தத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ர்தசஷ்டா ராஜாவின் இருபதாம் வருஷம் நிசான் மாதத்திலே, திராட்சரசம் ராஜாவுக்கு முன்பாக வைத்திருக்கையில், நான் அதை எடுத்து அவருக்குக் கொடுத்தேன்; நான் முன் ஒருபோதும் அவர் சமுகத்தில் துக்கமாயிருந்தத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 என்னைப்பார்த்து: நீ துக்கமுகமாயிருக்கிறது என்ன? உனக்கு வியாதியில்லையே, இது மனதின் துக்கமே ஒழிய வேறொன்றும் அல்ல என்றார்; அப்பொழுது நான் மிகவும் பயந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 என்னைப்பார்த்து: நீ துக்கமுகமாயிருக்கிறது என்ன? உனக்கு வியாதியில்லையே, இது மனதின் துக்கமே ஒழிய வேறொன்றும் அல்ல என்றார்; அப்பொழுது நான் மிகவும் பயந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ை நோக்கி: ராஜா என்றைக்கும் வாழ்க; என் பிதாக்களின் கல்லறைகள் இருக்கும் ஸ்தலமாகிய நகரம் பாழானதும், அதின் வாசல்கள் அக்கினியால் சுட்டெரிக்கப்பட்டதுமாய்க் கிடக்கும்போது, நான் துக்கமுகத்தோடு இராதிருப்பது எப்படி என்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ை நோக்கி: ராஜா என்றைக்கும் வாழ்க; என் பிதாக்களின் கல்லறைகள் இருக்கும் ஸ்தலமாகிய நகரம் பாழானதும், அதின் வாசல்கள் அக்கினியால் சுட்டெரிக்கப்பட்டதுமாய்க் கிடக்கும்போது, நான் துக்கமுகத்தோடு இராதிருப்பது எப்படி என்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ை நோக்கி: ராஜா என்றைக்கும் வாழ்க; என் பிதாக்களின் கல்லறைகள் இருக்கும் ஸ்தலமாகிய நகரம் பாழானதும், அதின் வாசல்கள் அக்கினியால் சுட்டெரிக்கப்பட்டதுமாய்க் கிடக்கும்போது, நான் துக்கமுகத்தோடு இராதிருப்பது எப்படி என்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ராஜா என்னைப் பார்த்து: நீ கேட்கிற காரியம் என்ன என்றார். அப்பொழுது நான்: பரலோகத்தின் தேவனை நோக்கி ஜெபம்பண்ண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ராஜா என்னைப் பார்த்து: நீ கேட்கிற காரியம் என்ன என்றார். அப்பொழுது நான்: பரலோகத்தின் தேவனை நோக்கி ஜெபம்பண்ண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ாவைப் பார்த்து: ராஜாவுக்குச் சித்தமாயிருந்து, அடியேனுக்கு உமது சமுகத்தில் தயை கிடைத்ததானால், என் பிதாக்களின் கல்லறைகளிலிருக்கும் பட்டணத்தைக் கட்டும்படி, யூதா தேசத்துக்கு நீர் என்னை அனுப்பவேண்டிக்கொள்ளுகிறேன் என்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ாவைப் பார்த்து: ராஜாவுக்குச் சித்தமாயிருந்து, அடியேனுக்கு உமது சமுகத்தில் தயை கிடைத்ததானால், என் பிதாக்களின் கல்லறைகளிலிருக்கும் பட்டணத்தைக் கட்டும்படி, யூதா தேசத்துக்கு நீர் என்னை அனுப்பவேண்டிக்கொள்ளுகிறேன் என்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ாவைப் பார்த்து: ராஜாவுக்குச் சித்தமாயிருந்து, அடியேனுக்கு உமது சமுகத்தில் தயை கிடைத்ததானால், என் பிதாக்களின் கல்லறைகளிலிருக்கும் பட்டணத்தைக் கட்டும்படி, யூதா தேசத்துக்கு நீர் என்னை அனுப்பவேண்டிக்கொள்ளுகிறேன் என்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ஜஸ்திரீயும் பக்கத்தில் உட்கார்ந்திருந்தாள். ராஜா என்னைப் பார்த்து: உன் பிரயாணம் எத்தனை நாள் செல்லும், நீ எப்பொழுது திரும்பிவருவாய் என்று கேட்டார். இவ்வளவுகாலம் செல்லுமென்று நான் ராஜாவுக்குச் சொன்னபோது, என்னை அனுப்ப அவருக்குச் சித்தமாயிற்ற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ஜஸ்திரீயும் பக்கத்தில் உட்கார்ந்திருந்தாள். ராஜா என்னைப் பார்த்து: உன் பிரயாணம் எத்தனை நாள் செல்லும், நீ எப்பொழுது திரும்பிவருவாய் என்று கேட்டார். இவ்வளவுகாலம் செல்லுமென்று நான் ராஜாவுக்குச் சொன்னபோது, என்னை அனுப்ப அவருக்குச் சித்தமாயிற்ற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ஜஸ்திரீயும் பக்கத்தில் உட்கார்ந்திருந்தாள். ராஜா என்னைப் பார்த்து: உன் பிரயாணம் எத்தனை நாள் செல்லும், நீ எப்பொழுது திரும்பிவருவாய் என்று கேட்டார். இவ்வளவுகாலம் செல்லுமென்று நான் ராஜாவுக்குச் சொன்னபோது, என்னை அனுப்ப அவருக்குச் சித்தமாய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6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രാജാവിന്നു തിരുവുള്ളമുണ്ടായി ഞാൻ യെഹൂദയിൽ എത്തുംവരെ നദിക്കു അക്കരെയുള്ള ദേശാധിപതിമാർ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ത്തിവിട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ർക്കു എഴുത്തുകളും ആലയത്തോടു ചേർന്ന കോട്ടവാതിലുകൾക്കും പട്ടണത്തിന്റെ മതിലിന്നും ഞാൻ 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ർപ്പാനിരിക്കുന്ന വീട്ടിന്നും വേണ്ടി ഉത്തരം മുതലായവ ഉണ്ടാക്കുവാൻ രാജാവിന്റെ വനവിചാരകനായ ആസാഫ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 മരം തരേണ്ടതിന്നു അവന്നു ഒരു എഴുത്തും നല്കേണമേ എന്നും ഞാൻ രാജാവിനോടു അപേക്ഷിച്ചു.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ത്തിന്റെ ദയയുള്ള കൈ എനിക്കു അനുകൂലമായിരുന്നതുകൊണ്ടു രാജാവു അതു എനിക്കു ത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ങ്ങനെ ഞാൻ നദിക്കു അക്കരെയുള്ള ദേശാധിപതിമാരുടെ അടുക്കൽ വന്നു രാജാവിന്റെ എഴുത്തു അവർക്കു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ു പടനായകന്മാരെയും കുതിരച്ചേവകരെയും എന്നോടുകൂടെ അയ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ഹോരോന്യനായ സൻബല്ലത്തും അമ്മോന്യനായ ദാസൻ തോബീയാവും ഇതു കേട്ടപ്പോൾ യിസ്രായേൽമക്കൾക്കു ഗു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‍വാൻ ഒരു ആൾ വന്നതു അവർക്കു ഏറ്റവും അനിഷ്ടമ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ാൻ യെരൂശലേമിൽ എത്തി അവിടെ മൂന്നു ദിവസം താമസിച്ചശേ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ഞാനും എന്നോടുകൂടെ ചില പുരുഷന്മാരും രാത്രിയിൽ എഴുന്നേറ്റു; എന്നാൽ യെരൂശലേമിൽ ചെയ്‍വാൻ എന്റെ ദൈ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മനസ്സിൽ തോന്നിച്ചിരുന്നതു ഞാൻ ആരോടും പറഞ്ഞിട്ടില്ലായിരുന്നു; ഞാൻ കയറിയിരുന്ന മൃഗം അല്ല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്റൊരു മൃഗവും എന്നോടുകൂടെ ഉണ്ടായിര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ഞാൻ രാത്രിയിൽ താഴ്വരവാതിൽ വഴിയായി പെരുമ്പാമ്പുറവിങ്കലും കുപ്പവാതിൽക്കലും ചെന്നു യെരൂശലേമ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തിൽ ഇടിഞ്ഞുകിടക്കുന്നതും വാതിലുകൾ തീവെച്ചു ചുട്ടിരിക്കുന്നതും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പിന്നെ ഞാൻ ഉറവു വാതിൽക്കലേക്കും രാജാവിന്റെ കുളത്തിങ്കലേക്കും ചെന്നു; എന്നാൽ ഞാൻ കയറിയി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ൃഗത്തിന്നു കടന്നുപോകുവാൻ സ്ഥലം പോരാത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രാത്രിയിൽ തന്നേ ഞാൻ തോട്ടിന്റെ അരികത്തുകൂടി ചെന്നു മതിൽ നോക്കി കണ്ടു താഴ്വരവാതിലിൻ വഴിയ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ങ്ങിപ്പോ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ഞാൻ എവിടെപ്പോയി എന്നും എന്തു ചെയ്തു എന്നും പ്രമാണികളാരും അറിഞ്ഞില്ല; അന്നുവരെ ഞാൻ യെഹൂദന്മാരോട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രോഹിതന്മാരോടോ പ്രഭുക്കന്മാരോടോ പ്രമാണികളോടോ വേലയെടുക്കുന്ന ശേഷം പേരോടോ യാതൊ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ിച്ചിര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നന്തരം ഞാൻ അവരോടു: യെരൂശലേം ശൂന്യമായും അതിന്റെ വാതിലുകൾ തീകൊണ്ടു വെന്തും കിടക്കുന്നതായി ന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കപ്പെട്ടിരിക്കുന്ന ഈ അനർത്ഥം നിങ്ങൾ കാണുന്നുവല്ലോ; വരുവിൻ; നാം ഇനിയും നിന്ദാപാത്രമായിരിക്കാത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മിന്റെ മതിൽ പണിയു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ന്റെ ദൈവത്തിന്റെ കൈ എനിക്കു അനുകൂലമായിരുന്നതും രാജാവു എന്നോടു കല്പിച്ച വാക്കുകള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ിച്ചപ്പോൾ അവർ: നാം എഴുന്നേറ്റു പണിയുക എന്നു പറഞ്ഞു. അങ്ങനെ അവർ ആ നല്ല പ്രവൃത്തിക്കായി അന്യോന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ധൈര്യപ്പെടു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നാൽ ഹോരോന്യനായ സൻ ബല്ലത്തും അമ്മോന്യനായ ദാസൻ തോബീയാവും അരാബ്യനായ ഗേശെമും ഇതു കേട്ട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ളെ പരിഹസിച്ചു നിന്ദിച്ചു; നിങ്ങൾ ചെയ്യുന്ന ഈ കാര്യം എന്തു? നിങ്ങൾ രാജാവിനോടു മത്സര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ാവിക്കുന്നുവോ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തിന്നു ഞാൻ അവരോടു: സ്വർഗ്ഗത്തിലെ ദൈവം ഞങ്ങൾക്കു കാര്യം സാധിപ്പിക്കും; ആകയാൽ അവന്റെ ദാസന്മാര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ൾ എഴുന്നേറ്റു പണിയും; നിങ്ങൾക്കോ യെരൂശലേമിൽ ഒരു ഓഹരിയും അവകാശവും ജ്ഞാപകവുമില്ല എന്നുത്ത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ർത്ഥഹ് ശഷ്ടാരാജാവിന്റെ ഇരുപതാം ആണ്ടിൽ നീസാൻ മാസത്തിൽ ഞാൻ ഒരിക്കൽ രാജാവിന്റെ മുമ്പാകെ ഇ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ഞ്ഞു എടുത്തു അവന്നു കൊടുത്തു; ഞാൻ ഇതിന്നു മുമ്പെ ഒരിക്കലും അവന്റെ സന്നിധ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ണ്ഠിതനായിരുന്നി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രാജാവു എന്നോടു: നിന്റെ മുഖം വാടിയിരിക്കുന്നതു എന്തു? നിനക്കു ദീനം ഒന്നും ഇല്ലല്ലോ; ഇതു മന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ഃഖമല്ലാതെ മറ്റൊന്നുമ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പ്പോൾ ഞാൻ ഏറ്റവും ഭയപ്പെട്ടു രാജാവിനോടു: രാജാവു ദീർഘായുസ്സായിരിക്കട്ടെ; എന്റെ പിതാക്ക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ലറകൾ ഉള്ള പട്ടണം ശൂന്യമായും അതിന്റെ വാതിലുകൾ തീകൊണ്ടു വെന്തും കിടക്കെ എന്റെ മുഖം വാട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ന്നതു എങ്ങനെ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രാജാവു എന്നോടു: നിന്റെ അപേക്ഷ എന്തു എന്നു ചോദിച്ചു; ഉടനെ ഞാൻ സ്വർഗ്ഗത്തിലെ ദൈവത്ത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ർത്ഥിച്ചിട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രാജാവിനോടു: രാജാവിന്നു തിരുവുള്ളമുണ്ടായി അടിയന്നു തിരുമുമ്പിൽ ദയ ലഭിച്ചു എങ്കിൽ അടിയനെ യെഹൂദ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പിതാക്കന്മാരുടെ കല്ലറകളുള്ള പട്ടണത്തിലേക്കു അതു പണിയേണ്ടതിന്നു ഒന്നു അയക്കേണമ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ണർത്ത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ിന്നു രാജാവു--രാജ്ഞിയും അരികെ ഇരുന്നിരുന്നു--: നിന്റെ യാത്രെക്കു എത്രനാൾ വേണം? നീ എപ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ങ്ങിവരും എന്നു എന്നോടു ചോദിച്ചു. അങ്ങനെ എന്നെ അയപ്പാൻ രാജാവിന്നു സമ്മതമായി; ഞാൻ ഒരു അവധ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2026-10-20T02:46:25Z</dcterms:created>
  <dcterms:modified xsi:type="dcterms:W3CDTF">2026-10-20T02:46:25Z</dcterms:modified>
  <dc:title>നെഹെമ്യാവ്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