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னதமானவரின் மறைவிலிருக்கிறவன் சர்வவல்லவருடைய நிழலில் தங்க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ை நோக்கி: நீர் என் அடைக்கலம், என் கோட்டை, என் தேவன், நான் நம்பியிருக்கிறவர் என்று சொல்ல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 வேடனுடைய கண்ணிக்கும், பாழாக்கும் கொள்ளைநோய்க்கும் தப்புவ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வில் உண்டாகும் பயங்கரத்துக்கும், பகலில் பறக்கும் அம்பு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் நடமாடும் கொள்ளைநோய்க்கும், மத்தியானத்தில் பாழாக்கும் சங்காரத்துக்கும் பயப்படாதிரு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ண்களால் மாத்திரம் நீ அதைப் பார்த்து, துன்மார்க்கருக்கு வரும் பலனைக் காண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டைக்கலமாயிருக்கிற உன்னதமான கர்த்தரை உனக்குத் தாபரமாகக்கொண்ட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ொல்லாப்பு உனக்கு நேரிடாது, வாதை உன் கூடாரத்தை அணு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வழிகளிலெல்லாம் உன்னைக்காக்கும்படி உனக்காகத் தம்முடைய தூதர்களுக்குக் கட்டளையி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ாதம் கல்லில் இடறாதபடிக்கு அவர்கள் உன்னைத் தங்கள் கைகளில் ஏந்திக்கொண்டு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ங்கத்தின்மேலும் விரியன் பாம்பின்மேலும் நீ நடந்து, பாலசிங்கத்தையும் வலுசர்ப்பத்தையும் மிதித்துப்போடு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 அவனோடிருந்து, அவனைத் தப்புவித்து, அவனைக் கனப்பட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 அவனோடிருந்து, அவனைத் தப்புவித்து, அவனைக் கனப்பட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டித்த நாட்களால் அவனைத் திருப்தியாக்கி, என் இரட்சிப்பை அவனுக்குக் காண்ப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హోన్నతుని చాటున నివసించువాడే సర్వశక్తుని నీడను విశ్రమిం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ే నాకు ఆశ్రయము నా కోట నేను నమ్ము కొను నా దేవుడని నేను యెహోవానుగూర్చి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ేటకాని ఉరిలోనుండి ఆయన నిన్ను విడిపించును నాశనకరమైన తెగులు రాకుండ నిన్ను రక్ష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తన రెక్కలతో నిన్ను కప్పును ఆయన రెక్కల క్రింద నీకు ఆశ్రయము కలుగును ఆయన సత్యము, కేడెమును డాలు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రాత్రివేళ కలుగు భయమునకైనను పగటివేళ ఎగురు బాణమునక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చీకటిలో సంచరించు తెగులునకైనను మధ్యాహ్నమందు పాడుచేయు రోగమునకైనను నీవు భయపడక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ప్రక్కను వేయి మంది పడినను నీ కుడిప్రక్కను పదివేల మంది కూలినను అపాయము నీ యొద్దకు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కన్నులార చూచుచుండగా భక్తిహీనులకు ప్రతిఫలము కలు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, నీవే నా ఆశ్రయము అని నీవు మహోన్నతుడైన దేవుని నీకు నివాసస్థలముగా చేసికొన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కు అపాయమేమియు రాదు ఏ తెగులును నీ గుడారమును సమీపించ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మార్గములన్నిటిలో నిన్ను కాపాడుటకు ఆయన నిన్ను గూర్చి తన దూతలను ఆజ్ఞా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పాదములకు రాయి తగులకుండ వారు నిన్ను తమ చేతులమీద ఎత్తి పట్టుకొం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సింహములను నాగుపాములను త్రొక్కెదవు కొదమ సింహములను భుజంగములను అణగ ద్రొక్కె 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నన్ను ప్రేమించుచున్నాడు గనుక నేనతని తప్పించెదను అతడు నా నామము నెరిగినవాడు గనుక నేన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పర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నాకు మొఱ్ఱపెట్టగా నేనతనికి ఉత్తరమిచ్చె దను శ్రమలో నేనతనికి తోడై యుండెదను అతని విడ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గొప్ప చేస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ీర్ఘాయువు చేత అతనిని తృప్తిపరచెదను నా రక్షణ అతనికి చూ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2026-10-20T07:32:44Z</dcterms:created>
  <dcterms:modified xsi:type="dcterms:W3CDTF">2026-10-20T07:32:44Z</dcterms:modified>
  <dc:title>కీర్తనలు : 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