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எரேமியாவுக்கு உண்டான வசன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ட்டு யூதாவின் மனுஷருக்கும் எருசலேமின் குடிகளுக்கும் சொல்லவேண்டிய உடன்படிக்கையின் வார்த்தைகள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த்தைக் கேட்டு, நான் உங்களுக்குக் கற்பிக்கிறபடியே எல்லாக் காரியங்களையும் செய்யுங்கள்; அப்பொழுது நீங்கள் என் ஜனமாயிருப்பீர்கள், நான் உங்கள் தேவனாயிருப்பே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ರೆವಿಾಯನಿಗೆ ಕರ್ತನಿಂದ ಉಂಟಾದ ವಾಕ್ಯವೇನಂದರೆ--ನೀವು ಈ ಒಡಂಬಡಿ ಕೆಯ ಮಾತುಗಳನ್ನು ಕೇ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ಹೂದದ ಮನುಷ್ಯರ ಸಂಗಡಲೂ ಯೆರೂಸಲೇಮಿನ ನಿವಾಸಿಗಳ ಸಂಗ ಡಲೂ ಮಾತನಾಡಿ ಅವರಿಗೆ ನೀನು ಹೇಳಬೇಕಾದ 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ಿನ ದೇವರಾದ ಕರ್ತನು ಹೀಗೆ ಹೇಳುತ್ತಾನೆ--ಈ ಒಡಂಬಡಿಕೆಯ ಮಾತುಗಳಿಗೆ ವಿಧೇಯನಾಗದ ಮನುಷ್ಯನಿಗೆ ಶಾಪವ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ು ಗಳನ್ನು ನಿಮ್ಮ ತಂದೆಗಳಿಗೆ ಅಂದರೆ ಅವರನ್ನು ಐಗುಪ್ತ ದೇಶದೊಳಗಿಂದಲೂ ಕಬ್ಬಿಣದ ಕುಲುಮೆಯೊಳ ಗಿಂದಲೂ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 ದಿವಸದಲ್ಲಿ ನಾನು ಆಜ್ಞಾಪಿಸಿದ್ದೇನಂದರೆ--ನಾನು ನಿಮಗೆ ಆಜ್ಞಾಪಿಸುವದೆ ಲ್ಲಾದರ ಪ್ರಕಾರ ನನ್ನ ಸ್ವ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ೇಯರಾಗಿ ಅವುಗಳಂತೆ ಮಾಡಿದರೆ ನೀವು ನನಗೆ ಜನಾಂಗವಾಗುವಿರಿ; ನಾನು ನಿಮ್ಮ ದೇವರಾಗಿರುವೆನ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 ದಿನ ಇರುವ ಹಾಗೆ ಹಾಲೂ ಜೇನೂ ಹರಿಯುವ ದೇಶವನ್ನು ಅವರಿಗೆ ಕೊಡುವದಕ್ಕೆ ನಿಮ್ಮ ತಂದೆಗಳಿಗೆ ಆಣೆ ಇಟ್ಟ ಪ್ರಮ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ಡೇರಿಸುವೆನು ಎಂಬದೇ ಆಗ ನಾನು ಉತ್ತರಕೊಟ್ಟು--ಓ ಕರ್ತನೇ, ಹಾಗೆಯೇ ಆಗಲಿ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ರುವಾಯ ಕರ್ತನು ನನಗೆ ಹೇಳಿದ್ದೇನಂದರೆ--ಈ ಮಾತುಗಳನ್ನೆಲ್ಲಾ ಯೆಹೂದದ ಪಟ್ಟಣಗಳಲ್ಲಿಯೂ ಯೆರೂಸಲೇಮಿನ ಬೀದಿ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ಹೇಳು, ಹೇಗಂದರೆ--ಈ ಒಡಂಬಡಿಕೆಯ ಮಾತುಗಳನ್ನು ಕೇಳಿ ಅವುಗಳನ್ನು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ನಿಮ್ಮ ತಂದೆಗಳಿಗೆ ನನ್ನ ಮಾತನ್ನು ಕೇಳಿರೆಂದು ಖಂಡಿತವಾಗಿ ಹೇಳಿದೆನು. ಅವರನ್ನು ಐಗುಪ್ತದೇಶದೊಳಗಿಂದ ಮೇಲೆ ಬ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ದಿನ ಮೊದಲುಗೊಂಡು ಇಂದಿನವರೆಗೂ ಬೆಳಿಗ್ಗೆ ಎದ್ದು ಖಂಡಿತವಾಗಿ ಹೇಳಿದೆ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ಅವರು ಕೇಳಲಿಲ್ಲ, ಕಿವಿಗೊಡಲಿಲ್ಲ; ತಮ್ಮ ಕೆಟ್ಟ ಹೃದಯದ ಕಲ್ಪನೆಯಂತೆ ನಡಕೊಂಡರು; ಆದದರಿಂದ ಅವರು ಮಾಡ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ಆಜ್ಞಾಪಿಸಿದಂಥ, ಅವರು ಮಾಡುವಂಥ, ಈ ಒಡಂಬಡಿಕೆಯ ಮಾತು ಗಳನ್ನೆಲ್ಲಾ ಅವರ ಮೇಲೆ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, ಕರ್ತನು ನನಗೆ ಹೇಳಿದ್ದೇನಂದರೆ-- ಯೆಹೂದದ ಮನುಷ್ಯರಲ್ಲಿಯೂ ಯೆರೂಸಲೇಮಿನ ನಿವಾಸಿಗಳಲ್ಲಿಯೂ ಒಳಸಂಚು ಕ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ಮಾತುಗಳನ್ನು ಕೇಳಲೊಲ್ಲದಿದ್ದ ತಮ್ಮ ಪಿತೃಗಳ ಅಕ್ರಮ ಗಳಿಗೆ ತಿರುಗಿಕೊಂಡಿದ್ದಾರೆ; ಬೇರೆ ದೇವರ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ುವದಕ್ಕೆ ಅವುಗಳ ಹಿಂದೆ ಹೋಗಿದ್ದಾರೆ; ನಾನು ಅವರ ತಂದೆಗಳ ಸಂಗಡ ಮಾಡಿದ ಒಡಂಬಡಿಕೆಯನ್ನು ಇಸ್ರಾಯೇಲಿನ ಮನೆತನದ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ದ ಮನೆ ತನದವರೂ ವಿಾರ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ಕರ್ತನು ಹೀಗೆ ಹೇಳುತ್ತಾನೆ--ಇಗೋ, ಅವರು ತಪ್ಪಿಸಿಕೊಳ್ಳ ಲಾರದ ಕೇಡನ್ನು ಅವರ ಮೇಲೆ ತರುವೆನ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ೂಗಿದರೂ ನಾನು ಅದನ್ನು ಕೇಳ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ಯೆಹೂದದ ಪಟ್ಟಣಗಳೂ ಯೆರೂಸಲೇಮಿನ ನಿವಾಸಿಗಳೂ ಹೋಗಿ ತಾವು ಧೂಪವನ್ನರ್ಪಿಸುವ ದೇವರುಗಳಿಗೆ ಕೂಗುವರು; ಇವ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ಿನ ಕಾಲದಲ್ಲಿ ಅವರನ್ನು ರಕ್ಷಿಸ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ಯೆಹೂದವೇ, ನಿನ್ನ ಪಟ್ಟಣಗಳಷ್ಟು ನಿನ್ನ ದೇವರುಗಳು ಇದ್ದವು; ಯೆರೂಸಲೇಮಿಗೆ ಎಷ್ಟು ಬೀದಿಗಳೋ ಅಷ್ಟು ಬಲಿಪೀಠ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ಗೆ ಅಂದರೆ ಅಷ್ಟು ಬಲಿ ಪೀಠಗಳನ್ನು ಬಾಳನಿಗೆ ಧೂಪವನ್ನರ್ಪಿಸುವದಕ್ಕೆ ಇಟ್ಟಿ 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ನೀನು ಈ ಜನರಿಗೋಸ್ಕರ ಪ್ರಾರ್ಥನೆ ಮಾಡಬೇಡ; ಅವರಿಗೋಸ್ಕರ ಮೊರೆ ಯನ್ನೂ ಪ್ರಾರ್ಥನೆಯನ್ನೂ ಎತ್ತಬೇಡ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ಕೇಡಿನ ನಿಮಿತ್ತ ನನ್ನನ್ನು ಕೂಗುವ ಸಮಯದಲ್ಲಿ ನಾನು ಕೇಳ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ಪ್ರಿಯಳಿಗೆ ನನ್ನ ಮನೆಯಲ್ಲಿ ಏನು ಕೆಲಸ, ಅವಳು ಬಹಳ ಮಂದಿಯ ಸಂಗಡ ಕುಯುಕ್ತಿಯನ್ನು ನಡಿಸಿದ್ದಾಳೆ;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ು ನಿನ್ನನ್ನು ಬಿಟ್ಟು ಹೋಯಿತು; ನೀನು ಕೆಟ್ಟತನ ಮಾಡುವಾಗ ಉಲ್ಲಾಸ ಪ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ೌಂದರ್ಯವಾದ ಒಳ್ಳೇ ಹಣ್ಣುಗಳುಳ್ಳ ಹಸುರಾದ ಇಪ್ಪೇ ಗಿಡವೆಂದು ಕರ್ತನು ನಿನಗೆ ಹೆಸ ರಿಟ್ಟನು; ದೊಡ್ಡ ಗದ್ದಲದಿಂದ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ೆಂಕಿ ಹತ್ತಿಸಿದ್ದಾನೆ ಅದರ ಕೊಂಬೆಗಳು ಮುರಿದು 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ರಾಯೇಲಿನ ಮನೆಯವರೂ ಯೆಹೂದದ ಮನೆಯವರೂ ನನಗೆ ಕೋಪವನ್ನೆಬ್ಬಿಸುವ ಹಾಗೆ ಬಾಳನಿಗೆ ಧೂಪವನ್ನರ್ಪಿಸಿ ತಮ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 ಕೇಡಿನ ನಿಮಿತ್ತ ನಿನ್ನನ್ನು ನೆಟ್ಟ ಸೈನ್ಯ ಗಳ ಕರ್ತನು ನಿನ್ನ ಮೇಲೆ ಕೆಡುಕಾಗಲಿ ಎಂದು ಪ್ರಕಟ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ನನಗೆ ಜ್ಞಾನವನ್ನು ಕೊಟ್ಟನು; ನಾನು ತಿಳುಕೊಂಡೆನು; ಆಗ ಅವರ ಕ್ರಿಯೆಗಳನ್ನು ನೀನು ನನಗೆ ತೋರ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ನಾನು ವಧೆಗೆ ತಕ್ಕೊಂಡು ಹೋಗುವ ಕುರಿಯಹಾಗೆ ಇಲ್ಲವೆ ಎತ್ತಿನ ಹಾಗೆ ಇದ್ದೆನು; ನನಗೆ ವಿರೋಧವಾಗಿ ಕಲ್ಪನ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ಪಿಸು ತ್ತಾರೆಂದೂ ಮರವನ್ನೂ ಅದರ ಫಲವನ್ನೂ ಕೆಡಿಸಿ ಅವನ ಹೆಸರು ಇನ್ನು ಜ್ಞಾಪಕಮಾಡಲ್ಪಡದ ಹಾಗೆ ಜೀವಿತರ ದೇಶದ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ಡಿದು ಬಿಡೋಣ ಎಂದು ಅಂದುಕೊಳ್ಳುತ್ತಾರೆಂದೂ ನನಗೆ ತಿಳಿ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ನೀತಿಯಿಂದ ನ್ಯಾಯತೀರಿಸು ವಂಥ ಅಂತರಿಂದ್ರಿಯಗಳನ್ನೂ ಹೃದಯವನ್ನೂ ಶೋಧಿಸುವಂಥ ಸೈನ್ಯಗಳ ಕರ್ತನೇ, ನೀ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 ಪ್ರತಿದಂಡನೆಯನ್ನು ನಾನು ಕಾಣುವೆನು. ನಿನಗೆ ನನ್ನ ವ್ಯಾಜ್ಯವನ್ನು ಪ್ರಕಟ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 ದರಿಂದ ನಿನ್ನ ಪ್ರಾಣವನ್ನು ಹುಡುಕುವ ಅನಾತೋತಿನ ಮನುಷ್ಯರಿಗೆ--ನೀನು ನಮ್ಮ ಕೈಯಿಂದ ಸಾಯದ ಹಾಗೆ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ನಲ್ಲಿ ಪ್ರವಾದನೆ ಹೇಳಬೇಡ ಎಂದು ಅನ್ನುವವರಿಗೆ ಕರ್ತನು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ೈನ್ಯ ಗಳ ಕರ್ತನು ಹೀಗೆ ಹೇಳು ತ್ತಾನೆ--ಇಗೋ, ನಾನು ಅವರನ್ನು ಶಿಕ್ಷಿಸುತ್ತೇನೆ, ಯೌವನಸ್ಥರು ಕತ್ತಿಯಿಂದ ಸಾಯ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ಕುಮಾರ ಕುಮಾರ್ತೆಯರು ಹಸಿವೆಯಿಂದ ಸಾ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ಲ್ಲಿ ಶೇಷವು ಇರುವದಿಲ್ಲ; ನಾನು ಅನಾತೋತಿನ ಮನುಷ್ಯರ ಮೇಲೆ ಕೇಡನ್ನು ಅಂದರೆ ಅವರ ವಿಚಾರಣೆಯ ವರುಷವ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2026-10-21T06:22:52Z</dcterms:created>
  <dcterms:modified xsi:type="dcterms:W3CDTF">2026-10-21T06:22:52Z</dcterms:modified>
  <dc:title>ಯೆರೆಮೀಯನು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