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யூதாவுக்கும் எருசலேமுக்கும் உண்டாயிருக்கிற சிறையிருப்பை நான் திருப்பும் அந்நாட்களிலும் அக்காலத்தில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கல ஜாதியாரையும் கூட்டி யோசபாத்தின் பள்ளத்தாக்கிலே அவர்களை இறங்கிப்போகப்பண்ணி, அவர்கள் என் ஜனத்தையும் இஸ்ரவேலென்னும் என் சுதந்தரத்தையும் புறஜாதிகளுக்குள்ளே சிதறடித்து என் தேசத்தைப் பங்கிட்டுக்கொண்டதினிமித்தம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கல ஜாதியாரையும் கூட்டி யோசபாத்தின் பள்ளத்தாக்கிலே அவர்களை இறங்கிப்போகப்பண்ணி, அவர்கள் என் ஜனத்தையும் இஸ்ரவேலென்னும் என் சுதந்தரத்தையும் புறஜாதிகளுக்குள்ளே சிதறடித்து என் தேசத்தைப் பங்கிட்டுக்கொண்டதினிமித்தம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கல ஜாதியாரையும் கூட்டி யோசபாத்தின் பள்ளத்தாக்கிலே அவர்களை இறங்கிப்போகப்பண்ணி, அவர்கள் என் ஜனத்தையும் இஸ்ரவேலென்னும் என் சுதந்தரத்தையும் புறஜாதிகளுக்குள்ளே சிதறடித்து என் தேசத்தைப் பங்கிட்டுக்கொண்டதினிமித்தம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ன் ஜனத்தின்பேரில் சீட்டுப்போட்டு, ஆண்குழந்தைகளை வேசிப்பணையமாகக் கொடுத்து, மதுபானம் பண்ணும்படி, பெண்குழந்தைகளைத் திராட்சரசத்துக்குக் கிரையமாகக் கொடுத்ததினிமித்தமும் அங்கே அவர்களோடு வழக்காட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ன் ஜனத்தின்பேரில் சீட்டுப்போட்டு, ஆண்குழந்தைகளை வேசிப்பணையமாகக் கொடுத்து, மதுபானம் பண்ணும்படி, பெண்குழந்தைகளைத் திராட்சரசத்துக்குக் கிரையமாகக் கொடுத்ததினிமித்தமும் அங்கே அவர்களோடு வழக்காட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ீருவே, சீதோனே, பெலிஸ்தியாவின் சகல எல்லைகளே, உங்களுக்கும் எனக்கும் என்ன? இப்படி எனக்குச் சரிக்கட்டுகிறீர்களோ? இப்படி எனக்குச் சரிக்கட்டுவீர்களாகில், நான் தாமதமின்றி அதிசீக்கிரமாய் நீங்கள் சரிக்கட்டுகிறதை உங்கள் தலையின்மேல் திரும்பும்படி செய்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ீருவே, சீதோனே, பெலிஸ்தியாவின் சகல எல்லைகளே, உங்களுக்கும் எனக்கும் என்ன? இப்படி எனக்குச் சரிக்கட்டுகிறீர்களோ? இப்படி எனக்குச் சரிக்கட்டுவீர்களாகில், நான் தாமதமின்றி அதிசீக்கிரமாய் நீங்கள் சரிக்கட்டுகிறதை உங்கள் தலையின்மேல் திரும்பும்படி செய்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ன் வெள்ளியையும் என் பொன்னையும் எடுத்து, இன்பமும் உச்சிதமுமான என் பொருள்களை உங்கள் கோவில்களிலே கொண்டுபோய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ன் வெள்ளியையும் என் பொன்னையும் எடுத்து, இன்பமும் உச்சிதமுமான என் பொருள்களை உங்கள் கோவில்களிலே கொண்டுபோய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வின் குமாரரையும் எருசலேமின் குமாரரையும் அவர்களுடைய எல்லைகளுக்குத் தூரமாக்கும்படிக்கு, கிரேக்கரிடத்தில் விற்றுப்போட்ட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நீங்கள் அவர்களை விற்றுப்போட்ட அவ்விடத்திலிருந்து நான் அவர்களை எழும்பிவரப்பண்ணி, நீங்கள் சரிக்கட்டினதை உங்கள் தலையின்மேல் திரும்பும்படி செய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நீங்கள் அவர்களை விற்றுப்போட்ட அவ்விடத்திலிருந்து நான் அவர்களை எழும்பிவரப்பண்ணி, நீங்கள் சரிக்கட்டினதை உங்கள் தலையின்மேல் திரும்பும்படி செய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குமாரரையும் உங்கள் குமாரத்திகளையும் யூதா புத்திரரின் கையிலே விற்பேன்; இவர்கள் அவர்களைத் தூரதேசத்தாராகிய சபேயரிடத்தில் விற்றுப்போடுவார்கள்; கர்த்தர் இதைச் சொன்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குமாரரையும் உங்கள் குமாரத்திகளையும் யூதா புத்திரரின் கையிலே விற்பேன்; இவர்கள் அவர்களைத் தூரதேசத்தாராகிய சபேயரிடத்தில் விற்றுப்போடுவார்கள்; கர்த்தர் இதைச் சொன்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ைப் புறஜாதிகளுக்குள் கூறுங்கள்; யுத்தத்துக்கு ஆயத்தம்பண்ணுங்கள், பராக்கிரமசாலிகளை எழுப்புங்கள்; யுத்தவீரர் எல்லாரும் சேர்ந்து ஏறிவரக்கட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ைப் புறஜாதிகளுக்குள் கூறுங்கள்; யுத்தத்துக்கு ஆயத்தம்பண்ணுங்கள், பராக்கிரமசாலிகளை எழுப்புங்கள்; யுத்தவீரர் எல்லாரும் சேர்ந்து ஏறிவரக்கட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மண்வெட்டிகளைப் பட்டயங்களாகவும், உங்கள் அரிவாள்களை ஈட்டிகளாகவும் அடியுங்கள்; பலவீனனும் தன்னைப் பலவான் என்று சொல்வான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மண்வெட்டிகளைப் பட்டயங்களாகவும், உங்கள் அரிவாள்களை ஈட்டிகளாகவும் அடியுங்கள்; பலவீனனும் தன்னைப் பலவான் என்று சொல்வான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ஜாதிகளே, நீங்கள் சுற்றிலுமிருந்து ஏகமாய் வந்து கூடுங்கள்; கர்த்தாவே, நீரும் அங்கே உம்முடைய பராக்கிமசாலிகளை இறங்கப்பண்ணுவீர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ஜாதிகளே, நீங்கள் சுற்றிலுமிருந்து ஏகமாய் வந்து கூடுங்கள்; கர்த்தாவே, நீரும் அங்கே உம்முடைய பராக்கிமசாலிகளை இறங்கப்பண்ணுவீர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் எழும்பி யோசபாத்தின் பள்ளத்தாக்குக்கு வருவார்களாக; சுற்றிலுமுள்ள ஜாதிகளை நியாயந்தீர்க்க அங்கே நான் வீற்றிரு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் எழும்பி யோசபாத்தின் பள்ளத்தாக்குக்கு வருவார்களாக; சுற்றிலுமுள்ள ஜாதிகளை நியாயந்தீர்க்க அங்கே நான் வீற்றிரு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யிர் முதிர்ந்தது, அரிவாளை நீட்டி அறுங்கள், வந்து இறங்குங்கள்; ஆலை நிரம்பியிருக்கிறது, ஆலையின் தொட்டிகள் வழிந்தோடுகிறது; அவர்களுடைய பாதகம் பெரிய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யிர் முதிர்ந்தது, அரிவாளை நீட்டி அறுங்கள், வந்து இறங்குங்கள்; ஆலை நிரம்பியிருக்கிறது, ஆலையின் தொட்டிகள் வழிந்தோடுகிறது; அவர்களுடைய பாதகம் பெரிய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த்தீர்ப்பின் பள்ளத்தாக்கிலே ஜனங்கள் திரள்திரளாய் இருக்கிறார்கள்; நியாயத்தீர்ப்பின் பள்ளத்தாக்கிலே கர்த்தரின் நாள் சமீப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ூரியனும் சந்திரனும் இருண்டுபோகும், நட்சத்திரங்கள் ஒளிமழுங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சீயோனிலிருந்து கெர்ச்சித்து, எருசலேமிலிருந்து சத்தமிடுவார்; வானமும் பூமியும் அதிரும்; ஆனாலும் கர்த்தர் தமது ஜனத்துக்கு அடைக்கலமும் இஸ்ரவேல் புத்திரருக்கு அரணான கோட்டையுமாயிருப்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சீயோனிலிருந்து கெர்ச்சித்து, எருசலேமிலிருந்து சத்தமிடுவார்; வானமும் பூமியும் அதிரும்; ஆனாலும் கர்த்தர் தமது ஜனத்துக்கு அடைக்கலமும் இஸ்ரவேல் புத்திரருக்கு அரணான கோட்டையுமாயிரு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பரிசுத்த பர்வதமாகிய சீயோனிலே வாசமாயிருக்கிற நான் உங்கள் தேவனாகிய கர்த்தர் என்று அப்பொழுது அறிந்துகொள்வீர்கள்; அப்பொழுது எருசலேம் பரிசுத்தமாயிருக்கும்; அந்நியர் இனி அதைக்கடந்துபோவ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பரிசுத்த பர்வதமாகிய சீயோனிலே வாசமாயிருக்கிற நான் உங்கள் தேவனாகிய கர்த்தர் என்று அப்பொழுது அறிந்துகொள்வீர்கள்; அப்பொழுது எருசலேம் பரிசுத்தமாயிருக்கும்; அந்நியர் இனி அதைக்கடந்துபோவ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் பர்வதங்கள் திராட்சரசத்தைப் பொழியும், மலைகள் பாலாய் ஓடும், யூதாவின் ஆறுகள் எல்லாம் பிரவாகித்து ஓடும், ஒரு ஊற்று கர்த்தருடைய ஆலயத்திலிருந்து புறப்பட்டுச் சத்தம் சித்தீம் என்னும் பள்ளத்தாக்கை நீர்ப்பாய்ச்சலா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் பர்வதங்கள் திராட்சரசத்தைப் பொழியும், மலைகள் பாலாய் ஓடும், யூதாவின் ஆறுகள் எல்லாம் பிரவாகித்து ஓடும், ஒரு ஊற்று கர்த்தருடைய ஆலயத்திலிருந்து புறப்பட்டுச் சத்தம் சித்தீம் என்னும் பள்ளத்தாக்கை நீர்ப்பாய்ச்சலா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 புத்திரரின் தேசத்திலே குற்றமில்லாத இரத்தத்தைச் சிந்தி, அவர்களுக்குச் செய்த கொடுமையினிமித்தம் எகிப்து பாழாய்ப்போகும்; ஏதோம் பாழான வனாந்தரமா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 புத்திரரின் தேசத்திலே குற்றமில்லாத இரத்தத்தைச் சிந்தி, அவர்களுக்குச் செய்த கொடுமையினிமித்தம் எகிப்து பாழாய்ப்போகும்; ஏதோம் பாழான வனாந்தரம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் யூதாவோ சதாகாலமாகவும், எருசலேம் தலைமுறை தலைமுறையாகவும் குடியேற்றப்பட்ட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ண்டியாமல் விட்டிருந்த அவர்களுடைய இரத்தப்பழியைத் தண்டியாமல் விடேன்; கர்த்தர் சீயோனிலே வாசமாயிரு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ண்டியாமல் விட்டிருந்த அவர்களுடைய இரத்தப்பழியைத் தண்டியாமல் விடேன்; கர்த்தர் சீயோனிலே வாசமாய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1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क्योंकि सुनो, जिन दिनों में और जिस समय मैं यहूदा और यरूशलेम वासियों को बंधुआई से लौटा ले आऊ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स समय मैं सब जातियों को इकट्ठी कर के यहोशपात की तराई में ले जाऊंगा, और वहां उनके साथ अपनी प्र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्थात अपने निज भाग इस्राएल के विषय में जिसे उन्होंने अन्यजातियों में तितर-बितर कर के मेरे देश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ंट लिया है, उन से मुकद्दमा लड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न्होंने तो मेरी प्रजा पर चिट्ठी डाली, और एक लड़का वेश्या के बदले में दे दिया, और एक लड़की बेच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खमधु पी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हे सोर, और सीदोन और पलिश्तीन के सब प्रदेशो, तुम को मुझ से क्या काम? क्या तुम मुझ को बदला दो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दि तुम मुझे बदला भी दो, तो मैं शीघ्र ही तुम्हारा दिया हुआ बदला, तुम्हारे ही सिर पर डाल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्योंकि तुम ने मेरी चान्दी-सोना ले लिया, और मेरी अच्छी और मनभावनी वस्तुएं अपने मन्दिरों में ले 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रखी है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यहूदियों और यरूशलेमियों को यूनानियों के हाथ इसलिये बेच डाला है कि वे अपने देश से दूर किए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इसलिये सुनो, मैं उन को उस स्थान से, जहां के जाने वालों के हाथ तुम ने उन को बेच दिया, बुलाने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ं, और तुम्हारा दिया हुआ बदला, तुम्हारे ही सिर पर डाल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मैं तुम्हारे बेटे-बेटियों को यहूदियों के हाथ बिकवा दूंगा, और वे उसको शबाइयों के हाथ बेच देंगे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र देश के रहने वाले हैं; क्योंकि यहोवा ने यह कह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ाति जाति में यह प्रचार करो, युद्ध की तैयारी करो, अपने शूरवीरों को उभारो। सब योद्धा निकट आ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ड़ने को चढ़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अपने अपने हल की फाल को पीटकर तलवार, और अपनी अपनी हंसिया को पीटकर बर्छी बनाओ; जो बलहीन हो वह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े, मैं वीर 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हे चारों ओर के जाति जाति के लोगो, फुर्ती कर के आओ और इकट्ठे हो जाओ। हे यहोवा, तू भी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ूरवीरों को वहां ले 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जाति जाति के लोग उभर कर चढ़ जाएं और यहोशापात की तराई में जाएं, क्योंकि वहां मैं चारों ओर की स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ियों का न्याय करने को बैठूं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हंसुआ लगाओ, क्योंकि खेत पक गया है। आओ, दाख रौंदो, क्योंकि हौज़ भर गया है। रसकुण्ड उमण्डने ल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उनकी बुराई बहुत बड़ी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निबटारे की तराई में भीड़ की भीड़ है! क्योंकि निबटारे की तराई में यहोवा का दिन निकट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सूर्य और चन्द्रमा अपना अपना प्रकाश न देंगे, और न तारे चमकें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यहोवा सिय्योन से गरजेगा, और यरूशलेम से बड़ा शब्द सुनाएगा; और आकाश और पृथ्वी थरथराएंगे। परन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अपनी प्रजा के लिये शरणस्थान और इस्राएलियों के लिये गढ़ ठहर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इस प्रकार तुम जानोगे कि यहोवा जो अपने पवित्र पर्वत सिय्योन पर वास किए रहता है, वही हम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है। और यरूशलेम पवित्र ठहरेगा, और परदेशी उस में हो कर फिर न जाने पाएं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उस समय पहाड़ों से नया दाखमधु टपकने लगेगा, और टीलों से दूध बहने लगेगा, और यहूदा देश के सब न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ल से भर जाएंगे; और यहोवा के भवन में से एक सोता फूट निकलेगा, जिस से शित्तीम का नाम नाला सींचा ज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यहूदियों पर उपद्रव करने के कारण, मिस्र उजाड़ और एदोम उजड़ा हुआ मरूस्थल हो जाएगा,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ोंने उनके देश में निर्दोष की हत्या क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परन्तु यहूदा सर्वदा और यरूशलेम पीढ़ी पीढ़ी तब बना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क्योंकि उनका खून, जो अब तक मैं ने पवित्र नहीं ठहराया था, उसे अब पवित्र ठहराऊंगा, क्योंकि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िय्योन में वास किए रह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2026-10-22T05:06:50Z</dcterms:created>
  <dcterms:modified xsi:type="dcterms:W3CDTF">2026-10-22T05:06:50Z</dcterms:modified>
  <dc:title>योएल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