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வாக்குத்தத்தம் பண்ணப்பட்டிருக்கிற உங்கள் தானதர்மமானது லோபத்தனமாய்க் கொடுக்கப்பட்டதாயிராமல், உதாரத்துவமாய்க் கொடுக்கப்பட்டதாயிருக்கும்படியாக அதை ஆயத்தப்படுத்துகிறதற்குச் சகோதரரை ஏவி, உங்களிடத்தில் முன்னதாக அனுப்புவது எனக்கு அவசியம் என்று காணப்பட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வாக்குத்தத்தம் பண்ணப்பட்டிருக்கிற உங்கள் தானதர்மமானது லோபத்தனமாய்க் கொடுக்கப்பட்டதாயிராமல், உதாரத்துவமாய்க் கொடுக்கப்பட்டதாயிருக்கும்படியாக அதை ஆயத்தப்படுத்துகிறதற்குச் சகோதரரை ஏவி, உங்களிடத்தில் முன்னதாக அனுப்புவது எனக்கு அவசியம் என்று காணப்பட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வாக்குத்தத்தம் பண்ணப்பட்டிருக்கிற உங்கள் தானதர்மமானது லோபத்தனமாய்க் கொடுக்கப்பட்டதாயிராமல், உதாரத்துவமாய்க் கொடுக்கப்பட்டதாயிருக்கும்படியாக அதை ஆயத்தப்படுத்துகிறதற்குச் சகோதரரை ஏவி, உங்களிடத்தில் முன்னதாக அனுப்புவது எனக்கு அவசியம் என்று காணப்பட்ட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னும் நான் சொல்லுகிறதென்னவெனில், சிறுக விதைக்கிறவன் சிறுக அறுப்பான், பெருக விதைக்கிறவன் பெருக அறுப்ப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னும் நான் சொல்லுகிறதென்னவெனில், சிறுக விதைக்கிறவன் சிறுக அறுப்பான், பெருக விதைக்கிறவன் பெருக அறுப்ப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வன் விசனமாயுமல்ல, கட்டாயமாயுமல்ல, தன் மனதில் நியமித்தபடியே கொடுக்கக்கடவன்; உற்சாகமாய்க் கொடுக்கிறவனிடத்தில் தேவன் பிரியமாயிர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வன் விசனமாயுமல்ல, கட்டாயமாயுமல்ல, தன் மனதில் நியமித்தபடியே கொடுக்கக்கடவன்; உற்சாகமாய்க் கொடுக்கிறவனிடத்தில் தேவன் பிரியமாய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நீங்கள் எல்லாவற்றிலும் எப்பொழுதும் சம்பூரணமுடையவர்களாயும், சகலவித நற்கிரியைகளிலும் பெருகுகிறவர்களாயுமிருக்கும்படியாக, தேவன் உங்களிடத்தில் சகலவித கிருபையையும் பெருகச்செய்ய வல்லவராயிருக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நீங்கள் எல்லாவற்றிலும் எப்பொழுதும் சம்பூரணமுடையவர்களாயும், சகலவித நற்கிரியைகளிலும் பெருகுகிறவர்களாயுமிருக்கும்படியாக, தேவன் உங்களிடத்தில் சகலவித கிருபையையும் பெருகச்செய்ய வல்லவராயிரு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ரியிறைத்தான், ஏழைகளுக்குக் கொடுத்தான், அவனுடைய நீதி என்றென்றைக்கும் நிற்கும் என்று எழுதியிருக்கிறபடியா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ிசுத்தவான்களுக்குச் செய்யவேண்டிய தர்மசகாயத்தைக்குறித்து, நான் அதிகமாக உங்களுக்கு எழுதவேண்டுவத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ரியிறைத்தான், ஏழைகளுக்குக் கொடுத்தான், அவனுடைய நீதி என்றென்றைக்கும் நிற்கும் என்று எழுதியிருக்கிறபடியா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ிதைக்கிறவனுக்கு விதையையும், புசிக்கிறதற்கு ஆகாரத்தையும் அளிக்கிறவர் உங்களுக்கு விதையை அளித்து, அதைப் பெருகப்பண்ணி, உங்கள் நீதியின் விளைச்சலை வர்த்திக்கச் செய்வ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ிதைக்கிறவனுக்கு விதையையும், புசிக்கிறதற்கு ஆகாரத்தையும் அளிக்கிறவர் உங்களுக்கு விதையை அளித்து, அதைப் பெருகப்பண்ணி, உங்கள் நீதியின் விளைச்சலை வர்த்திக்கச் செய்வ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ுக்கு எங்களால் ஸ்தோத்திரமுண்டாவதற்கு ஏதுவாயிருக்கும் மிகுந்த உதாரகுணத்திலே நீங்கள் எவ்விதத்திலும் சம்பூரணமுள்ளவர்களாவ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ுக்கு எங்களால் ஸ்தோத்திரமுண்டாவதற்கு ஏதுவாயிருக்கும் மிகுந்த உதாரகுணத்திலே நீங்கள் எவ்விதத்திலும் சம்பூரணமுள்ளவர்களாவீ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த் தர்மசகாயமாகிய பணிவிடை பரிசுத்தவான்களுடைய குறைவுகளை நீக்குகிறதுமல்லாமல், அநேகர் தேவனை ஸ்தோத்திரிப்பதினாலே சம்பூரணபலனுள்ளதாயும் இ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த் தர்மசகாயமாகிய பணிவிடை பரிசுத்தவான்களுடைய குறைவுகளை நீக்குகிறதுமல்லாமல், அநேகர் தேவனை ஸ்தோத்திரிப்பதினாலே சம்பூரணபலனுள்ளதாயும் இ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இந்தத் தர்மசகாயத்தினாலாகிய நன்மையை அநுபவித்து, நீங்கள் கிறிஸ்துவின் சுவிசேஷத்தைக் கீழ்ப்படிதலோடே அறிக்கையிட்டிருக்கிறதினிமித்தமும், தங்களுக்கும் மற்ற அனைவருக்கும் நீங்கள் உதாரணத்துவமாய்த் தர்மஞ்செய்கிறதினிமித்தமும், அவர்கள் தேவனை மகிமைப்படுத்தி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இந்தத் தர்மசகாயத்தினாலாகிய நன்மையை அநுபவித்து, நீங்கள் கிறிஸ்துவின் சுவிசேஷத்தைக் கீழ்ப்படிதலோடே அறிக்கையிட்டிருக்கிறதினிமித்தமும், தங்களுக்கும் மற்ற அனைவருக்கும் நீங்கள் உதாரணத்துவமாய்த் தர்மஞ்செய்கிறதினிமித்தமும், அவர்கள் தேவனை மகிமைப்படுத்தி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இந்தத் தர்மசகாயத்தினாலாகிய நன்மையை அநுபவித்து, நீங்கள் கிறிஸ்துவின் சுவிசேஷத்தைக் கீழ்ப்படிதலோடே அறிக்கையிட்டிருக்கிறதினிமித்தமும், தங்களுக்கும் மற்ற அனைவருக்கும் நீங்கள் உதாரணத்துவமாய்த் தர்மஞ்செய்கிறதினிமித்தமும், அவர்கள் தேவனை மகிமைப்படுத்தி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் மனவிருப்பத்தை அறிந்திருக்கிறேன்; அகாயாவிலுள்ளவர்கள் ஒருவருஷமாக ஆயத்தமாயிருக்கிறார்களென்று நான் மக்கெதோனியருடனே சொல்லி, உங்களைப் புகழந்தேனே; உங்கள் ஜாக்கிரதை அநேகரை எழுப்பிவிட்டதுமுண்ட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ுக்காக வேண்டுதல்செய்து, தேவன் உங்களுக்கு அளித்த மிகவும் விசேஷித்த கிருபையினிமித்தம் உங்கள்மேல் வாஞ்சையாயிருக்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ுக்காக வேண்டுதல்செய்து, தேவன் உங்களுக்கு அளித்த மிகவும் விசேஷித்த கிருபையினிமித்தம் உங்கள்மேல் வாஞ்சையாயிருக்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ன் அருளிய சொல்லிமுடியாத ஈவுக்காக அவருக்கு ஸ்தோத்திர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் மனவிருப்பத்தை அறிந்திருக்கிறேன்; அகாயாவிலுள்ளவர்கள் ஒருவருஷமாக ஆயத்தமாயிருக்கிறார்களென்று நான் மக்கெதோனியருடனே சொல்லி, உங்களைப் புகழந்தேனே; உங்கள் ஜாக்கிரதை அநேகரை எழுப்பிவிட்டதுமுண்ட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் மனவிருப்பத்தை அறிந்திருக்கிறேன்; அகாயாவிலுள்ளவர்கள் ஒருவருஷமாக ஆயத்தமாயிருக்கிறார்களென்று நான் மக்கெதோனியருடனே சொல்லி, உங்களைப் புகழந்தேனே; உங்கள் ஜாக்கிரதை அநேகரை எழுப்பிவிட்டதுமுண்ட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ிருந்தும், உங்களைக்குறித்து நாங்கள் சொன்ன புகழ்ச்சி இந்தக்காரியத்தில் வீணாய்ப்போகாமல், நான் சொன்னபடி நீங்கள் ஆயத்தப்பட்டவர்களாயிருப்பதற்கு, இந்தச் சகோதரரை அனுப்பி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ிருந்தும், உங்களைக்குறித்து நாங்கள் சொன்ன புகழ்ச்சி இந்தக்காரியத்தில் வீணாய்ப்போகாமல், நான் சொன்னபடி நீங்கள் ஆயத்தப்பட்டவர்களாயிருப்பதற்கு, இந்தச் சகோதரரை அனுப்பி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க்கெதோனியர் என்னுடனேகூட வந்து, உங்களை ஆயத்தப்படாதவர்களாகக் கண்டால், இவ்வளவு நிச்சயமாய் உங்களைப் புகழ்ந்ததற்காக, நீங்கள் வெட்கப்படுவீர்களென்று நாங்கள் சொல்லாமல், நாங்களே வெட்கப்படவேண்டியதாயி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க்கெதோனியர் என்னுடனேகூட வந்து, உங்களை ஆயத்தப்படாதவர்களாகக் கண்டால், இவ்வளவு நிச்சயமாய் உங்களைப் புகழ்ந்ததற்காக, நீங்கள் வெட்கப்படுவீர்களென்று நாங்கள் சொல்லாமல், நாங்களே வெட்கப்படவேண்டியதாயிரு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ആകയാൽ സഹോദരന്മാർ ഞങ്ങൾക്കു മുമ്പായി അങ്ങോട്ടു വരികയും നിങ്ങൾ മുമ്പെ വാഗ്ദത്തം ചെയ്ത അനുഗ്രഹ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ശുക്കായിട്ടല്ല അനുഗ്രഹമായിട്ടു ഒരുങ്ങിയിരിപ്പാൻ തക്കവണ്ണം മുമ്പുകൂട്ടി ഒരുക്കിവെ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േണ്ടതിന്നു അവരോടു അപേക്ഷിപ്പാൻ ആവശ്യം എന്നു ഞങ്ങൾക്കു തോന്ന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നാൽ ലോഭമായി വിതെക്കുന്നവൻ ലോഭമായി കൊയ്യും; ധാരാളമായി വിതെക്കുന്നവൻ ധാരളമായി കൊയ്യ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ർത്ത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നവൻ ഹൃദയത്തിൽ നിശ്ചയിച്ചതുപോലെ കൊടുക്കട്ടെ. സങ്കടത്തോടെ അരുതു; നിർബ്ബന്ധത്താലുമരു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ോഷത്തോടെ കൊടുക്കുന്നവനെ ദൈവം സ്നേഹ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ിങ്ങൾ സകലത്തിലും എപ്പോഴും പൂർണ്ണതൃപ്തിയുള്ളവരായി സകല സൽപ്രവൃത്തിയിലും പെരുകി വരുമാറു നിങ്ങള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കൃപയും പെരുക്കുവാൻ ദൈവം ശക്തൻ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അവൻ വാരിവിതറി ദരിദ്രന്മാർക്കു കൊടുക്കുന്നു; അവന്റെ നീതി എന്നേക്കും നിലനില്ക്കുന്നു”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വിശുദ്ധന്മാർക്കു വേണ്ടി നടത്തുന്ന ദ്രവ്യശേഖരത്തെക്കുറിച്ചു നിങ്ങൾക്കു എഴുതുവാൻ ആവശ്യമില്ല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ഴുതിയിരി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എന്നാൽ വിതെക്കുന്നവന്നു വിത്തും ഭക്ഷിപ്പാൻ ആഹാരവും നല്കുന്നവൻ നിങ്ങളുടെ വിതയും നല്ക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ലിപ്പിക്കയും നിങ്ങളുടെ നീതിയുടെ വിളവു വർദ്ധിപ്പ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ഇങ്ങനെ ദൈവത്തിന്നു ഞങ്ങളാൽ സ്തോത്രം വരുവാൻ കാരണമായിരിക്കുന്ന ഔദാര്യം ഒക്കെയും കാണിക്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സകലത്തിലും സമ്പന്നന്മാർ ആ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ഈ നടത്തുന്ന ധർമ്മശേഖരം വിശുദ്ധന്മാരുടെ ബദ്ധിമുട്ടു തീർക്കുന്നതുമല്ലാതെ ദൈവത്തിന്നു അനവധ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തോത്രം വരുവാൻ കാരണവു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ഈ സഹായത്താൽ തെളിയുന്ന സിദ്ധത ഹേതുവായി ക്രിസ്തുവിന്റെ സുവിശേഷം നിങ്ങൾ സ്വീകരി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സരണംനിമിത്തവും അവരോടും എല്ലാവരോടും നിങ്ങൾ കാണിക്കുന്ന കൂട്ടായ്മയുടെ ഔദാര്യം നിമിത്തവും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ത്തെ മഹത്വപ്പെടു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ഖായ കിഴാണ്ടുമുതൽ ഒരുങ്ങിയിരിക്കുന്നു എന്നു ഞാൻ നിങ്ങളെക്കുറിച്ചു മക്കെദോന്യര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ിങ്ങൾക്കു ലഭിച്ച അതിമഹത്തായ ദൈവകൃപനിമിത്തം അവർ നിങ്ങളെ കാണ്മാൻ വാഞ്ഛിച്ചു നിങ്ങൾക്കു വേണ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ർത്ഥ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പറഞ്ഞുതീരാത്ത ദാനം നിമിത്തം ദൈവത്തിന്നു സ്തോത്ര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ശംസിച്ചുവരുന്ന നിങ്ങളുടെ മനസ്സൊരുക്കം ഞാൻ അറിയുന്നു; നിങ്ങളുടെ എരിവു മിക്കപേ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ത്സാഹകാരണമായിത്തീർ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ിങ്ങളെക്കുറിച്ചു ഞങ്ങൾ പറയുന്ന പ്രശംസ ഈ കാര്യത്തിൽ വ്യർത്ഥമാകാതെ ഞാൻ പറഞ്ഞതുപോലെ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ങ്ങിയിരിക്കേണ്ടതിന്നു തന്നേ ഞാൻ സഹോദരന്മാരേ അയച്ച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ല്ലെങ്കിൽ പക്ഷെ മക്കെദോന്യർ എന്നോടുകൂടെ വരികയും നിങ്ങളെ ഒരുങ്ങാത്തവരായി കാണുകയും ചെയ്ത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എന്നല്ല ഞങ്ങൾ തന്നേ ഈ അതിധൈര്യം നിമിത്തം ലജ്ജിച്ചുപോകുമ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2026-07-31T15:48:59Z</dcterms:created>
  <dcterms:modified xsi:type="dcterms:W3CDTF">2026-07-31T15:48:59Z</dcterms:modified>
  <dc:title>2 கொரிந்தியர்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