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, வாக்குத்தத்தம் பண்ணப்பட்டிருக்கிற உங்கள் தானதர்மமானது லோபத்தனமாய்க் கொடுக்கப்பட்டதாயிராமல், உதாரத்துவமாய்க் கொடுக்கப்பட்டதாயிருக்கும்படியாக அதை ஆயத்தப்படுத்துகிறதற்குச் சகோதரரை ஏவி, உங்களிடத்தில் முன்னதாக அனுப்புவது எனக்கு அவசியம் என்று காணப்பட்ட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, வாக்குத்தத்தம் பண்ணப்பட்டிருக்கிற உங்கள் தானதர்மமானது லோபத்தனமாய்க் கொடுக்கப்பட்டதாயிராமல், உதாரத்துவமாய்க் கொடுக்கப்பட்டதாயிருக்கும்படியாக அதை ஆயத்தப்படுத்துகிறதற்குச் சகோதரரை ஏவி, உங்களிடத்தில் முன்னதாக அனுப்புவது எனக்கு அவசியம் என்று காணப்பட்ட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னும் நான் சொல்லுகிறதென்னவெனில், சிறுக விதைக்கிறவன் சிறுக அறுப்பான், பெருக விதைக்கிறவன் பெருக அறுப்ப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னும் நான் சொல்லுகிறதென்னவெனில், சிறுக விதைக்கிறவன் சிறுக அறுப்பான், பெருக விதைக்கிறவன் பெருக அறுப்ப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வன் விசனமாயுமல்ல, கட்டாயமாயுமல்ல, தன் மனதில் நியமித்தபடியே கொடுக்கக்கடவன்; உற்சாகமாய்க் கொடுக்கிறவனிடத்தில் தேவன் பிரியமாயிரு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வன் விசனமாயுமல்ல, கட்டாயமாயுமல்ல, தன் மனதில் நியமித்தபடியே கொடுக்கக்கடவன்; உற்சாகமாய்க் கொடுக்கிறவனிடத்தில் தேவன் பிரியமாயிருக்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, நீங்கள் எல்லாவற்றிலும் எப்பொழுதும் சம்பூரணமுடையவர்களாயும், சகலவித நற்கிரியைகளிலும் பெருகுகிறவர்களாயுமிருக்கும்படியாக, தேவன் உங்களிடத்தில் சகலவித கிருபையையும் பெருகச்செய்ய வல்லவராயிருக்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, நீங்கள் எல்லாவற்றிலும் எப்பொழுதும் சம்பூரணமுடையவர்களாயும், சகலவித நற்கிரியைகளிலும் பெருகுகிறவர்களாயுமிருக்கும்படியாக, தேவன் உங்களிடத்தில் சகலவித கிருபையையும் பெருகச்செய்ய வல்லவராயிருக்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ரியிறைத்தான், ஏழைகளுக்குக் கொடுத்தான், அவனுடைய நீதி என்றென்றைக்கும் நிற்கும் என்று எழுதியிருக்கிறபடியா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ரியிறைத்தான், ஏழைகளுக்குக் கொடுத்தான், அவனுடைய நீதி என்றென்றைக்கும் நிற்கும் என்று எழுதியிருக்கிறபடியா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ரிசுத்தவான்களுக்குச் செய்யவேண்டிய தர்மசகாயத்தைக்குறித்து, நான் அதிகமாக உங்களுக்கு எழுதவேண்டுவத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ிதைக்கிறவனுக்கு விதையையும், புசிக்கிறதற்கு ஆகாரத்தையும் அளிக்கிறவர் உங்களுக்கு விதையை அளித்து, அதைப் பெருகப்பண்ணி, உங்கள் நீதியின் விளைச்சலை வர்த்திக்கச் செய்வ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ிதைக்கிறவனுக்கு விதையையும், புசிக்கிறதற்கு ஆகாரத்தையும் அளிக்கிறவர் உங்களுக்கு விதையை அளித்து, அதைப் பெருகப்பண்ணி, உங்கள் நீதியின் விளைச்சலை வர்த்திக்கச் செய்வ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ுக்கு எங்களால் ஸ்தோத்திரமுண்டாவதற்கு ஏதுவாயிருக்கும் மிகுந்த உதாரகுணத்திலே நீங்கள் எவ்விதத்திலும் சம்பூரணமுள்ளவர்களாவீ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ந்தத் தர்மசகாயமாகிய பணிவிடை பரிசுத்தவான்களுடைய குறைவுகளை நீக்குகிறதுமல்லாமல், அநேகர் தேவனை ஸ்தோத்திரிப்பதினாலே சம்பூரணபலனுள்ளதாயும் இ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ந்தத் தர்மசகாயமாகிய பணிவிடை பரிசுத்தவான்களுடைய குறைவுகளை நீக்குகிறதுமல்லாமல், அநேகர் தேவனை ஸ்தோத்திரிப்பதினாலே சம்பூரணபலனுள்ளதாயும் இ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இந்தத் தர்மசகாயத்தினாலாகிய நன்மையை அநுபவித்து, நீங்கள் கிறிஸ்துவின் சுவிசேஷத்தைக் கீழ்ப்படிதலோடே அறிக்கையிட்டிருக்கிறதினிமித்தமும், தங்களுக்கும் மற்ற அனைவருக்கும் நீங்கள் உதாரணத்துவமாய்த் தர்மஞ்செய்கிறதினிமித்தமும், அவர்கள் தேவனை மகிமைப்படுத்தி;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இந்தத் தர்மசகாயத்தினாலாகிய நன்மையை அநுபவித்து, நீங்கள் கிறிஸ்துவின் சுவிசேஷத்தைக் கீழ்ப்படிதலோடே அறிக்கையிட்டிருக்கிறதினிமித்தமும், தங்களுக்கும் மற்ற அனைவருக்கும் நீங்கள் உதாரணத்துவமாய்த் தர்மஞ்செய்கிறதினிமித்தமும், அவர்கள் தேவனை மகிமைப்படுத்தி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ுக்காக வேண்டுதல்செய்து, தேவன் உங்களுக்கு அளித்த மிகவும் விசேஷித்த கிருபையினிமித்தம் உங்கள்மேல் வாஞ்சையாயிருக்கி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ன் அருளிய சொல்லிமுடியாத ஈவுக்காக அவருக்கு ஸ்தோத்திர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் மனவிருப்பத்தை அறிந்திருக்கிறேன்; அகாயாவிலுள்ளவர்கள் ஒருவருஷமாக ஆயத்தமாயிருக்கிறார்களென்று நான் மக்கெதோனியருடனே சொல்லி, உங்களைப் புகழந்தேனே; உங்கள் ஜாக்கிரதை அநேகரை எழுப்பிவிட்டதுமுண்ட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் மனவிருப்பத்தை அறிந்திருக்கிறேன்; அகாயாவிலுள்ளவர்கள் ஒருவருஷமாக ஆயத்தமாயிருக்கிறார்களென்று நான் மக்கெதோனியருடனே சொல்லி, உங்களைப் புகழந்தேனே; உங்கள் ஜாக்கிரதை அநேகரை எழுப்பிவிட்டதுமுண்ட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யிருந்தும், உங்களைக்குறித்து நாங்கள் சொன்ன புகழ்ச்சி இந்தக்காரியத்தில் வீணாய்ப்போகாமல், நான் சொன்னபடி நீங்கள் ஆயத்தப்பட்டவர்களாயிருப்பதற்கு, இந்தச் சகோதரரை அனுப்பின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யிருந்தும், உங்களைக்குறித்து நாங்கள் சொன்ன புகழ்ச்சி இந்தக்காரியத்தில் வீணாய்ப்போகாமல், நான் சொன்னபடி நீங்கள் ஆயத்தப்பட்டவர்களாயிருப்பதற்கு, இந்தச் சகோதரரை அனுப்பின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க்கெதோனியர் என்னுடனேகூட வந்து, உங்களை ஆயத்தப்படாதவர்களாகக் கண்டால், இவ்வளவு நிச்சயமாய் உங்களைப் புகழ்ந்ததற்காக, நீங்கள் வெட்கப்படுவீர்களென்று நாங்கள் சொல்லாமல், நாங்களே வெட்கப்படவேண்டியதாயி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க்கெதோனியர் என்னுடனேகூட வந்து, உங்களை ஆயத்தப்படாதவர்களாகக் கண்டால், இவ்வளவு நிச்சயமாய் உங்களைப் புகழ்ந்ததற்காக, நீங்கள் வெட்கப்படுவீர்களென்று நாங்கள் சொல்லாமல், நாங்களே வெட்கப்படவேண்டியதாயி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, வாக்குத்தத்தம் பண்ணப்பட்டிருக்கிற உங்கள் தானதர்மமானது லோபத்தனமாய்க் கொடுக்கப்பட்டதாயிராமல், உதாரத்துவமாய்க் கொடுக்கப்பட்டதாயிருக்கும்படியாக அதை ஆயத்தப்படுத்துகிறதற்குச் சகோதரரை ஏவி, உங்களிடத்தில் முன்னதாக அனுப்புவது எனக்கு அவசியம் என்று காணப்பட்ட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ke up beforehand your bounty, whereof all of you had notice before, that the same might be read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a matter of bounty, and not as of covet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this I say, He which sows sparingly shall reap also sparingly; and he which sows bountiful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reap also bountifu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Every man according as he purposes in his heart, so let him give; not grudgingly, o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cessity: for God loves a cheerful gi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God is able to make all grace abound toward you; that all of you, always having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fficiency in all things, may abound to every good wor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(As it is written, He has dispersed abroad; he has given to the poor: his righteousness remai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For as concerning the ministering to the saints, it is superfluous for me to write to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Now he that ministers seed to the sower both minister bread for your food, and multiply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d sown, and increase the fruits of your righteousness;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eing enriched in every thing to all bountifulness, which causes through us thanksgiving to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the administration of this service not only supplies the lack of the saints, but is abunda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 by many thanksgivings unto Go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ile by the experiment of this ministration they glorify God for your professed subjection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ospel of Christ, and for your liberal distribution unto them, and unto all m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by their prayer for you, which long after you for the exceeding grace of God i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anks be unto God for his unspeakable gi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I know the forwardness of your mind, for which I boast of you to them of Macedonia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haia was ready a year ago; and your zeal has provoked very man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et have I sent the brethren, lest our boasting of you should be in vain in this behalf; that,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said, all of you may be read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Lest lest by any means if they of Macedonia come with me, and find you unprepared, we (that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 not, all of you) should be ashamed in this same confident boast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refore I thought it necessary to exhort the brethren, that they would go before unto you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2026-06-03T12:38:21Z</dcterms:created>
  <dcterms:modified xsi:type="dcterms:W3CDTF">2026-06-03T12:38:21Z</dcterms:modified>
  <dc:title>2 கொரிந்தியர்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