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முழு இருதயத்தோடும் உம்மைத் துதிப்பேன்; உம்முடைய அதிசயங்களையெல்லாம் விவ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ில் மகிழ்ந்து களிகூருவேன்; உன்னதமானவரே, உமது நாமத்தைக் கீர்த்தனம்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ுருக்கள் பின்னாகத் திரும்பும்போது, உமது சமுகத்தில் அவர்கள் இடறுண்டு அழிந்துபோ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என் நியாயத்தையும் என் வழக்கையும் தீர்த்து, நீதியுள்ள நியாயாதிபதியாய் சிங்காசனத்தின்மேல் வீற்ற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ாதிகளைக் கடிந்துகொண்டு துன்மார்க்கரை அழித்து, அவர்கள் நாமத்தை என்றென்றைக்கும் இல்லாதபடி குலைத்துப்போட்ட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த்துருக்கள் என்றென்றைக்கும் பாழாக்கப்பட்டார்கள்; அவர்கள் பட்டணங்களை நிர்மூலமாக்கினீர்; அவர்கள் பேரும் அவர்களோடேகூட ஒழிந்து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ோ என்றென்றைக்கும் இருப்பார்; தம்முடைய சிங்காசனத்தை நியாயத்தீர்ப்புக்கு ஆயத்தம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பூச்சக்கரத்தை நீதியாய் நியாயந்தீர்த்து, சகல ஜனங்களுக்கும் செம்மையாய் நீதிசெய்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றுமைப்பட்டவனுக்குக் கர்த்தர் அடைக்கலமானவர்; நெருக்கப்படுகிற காலங்களில் அவரே தஞ்சமா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ைத் தேடுகிறவர்களை நீர் கைவிடுகிறதில்லை; ஆதலால், உமது நாமத்தை அறிந்தவர்கள் உம்மை நம்பியிரு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வாசமாயிருக்கிற கர்த்தரைக் கீர்த்தனம்பண்ணி, அவர் செய்கைகளை ஜனங்களுக்குள்ளே அறிவ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ப்பழிகளைக்குறித்து அவர் விசாரணை செய்யும்போது, அவைகளை நினைக்கிறார்; சிறுமைப்பட்டவர்களுடைய கூப்பிடுதலை மற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ரணவாசல்களிலிருந்து என்னைத் தூக்கிவிடுகிற கர்த்தாவே, நான் உம்முடைய துதிகளையெல்லாம் சீயோன் குமாரத்தியின் வாசல்களில் விவரித்து, உம்முடைய இரட்சிப்பினால் களிகூர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எனக்கு இரங்கி, என்னைப் பகைக்கிறவர்களால் எனக்கு வரும் துன்பத்தை நோக்கிப்பா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ாதிகள் தாங்கள் வெட்டின குழியில் தாங்களே விழுந்தார்கள்; அவர்கள் மறைவாய் வைத்த வலையில் அவர்களுடைய காலே அகப்பட்டுக்கொண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ாம் செய்த நியாயத்தில் அறியப்படுகிறார்; துன்மார்க்கன் தன் கைகளின் செய்கையிலே சிக்கிக்கொண்டான்.(இகாயோன்,சேலா.)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ம், தேவனை மறக்கிற எல்லா ஜாதிகளும், நரகத்திலே தள்ளப்ப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ளியவன் என்றைக்கும் மறக்கப்படுவதில்லை; சிறுமைப்பட்டவர்களுடைய நம்பிக்கை ஒருபோதும் கெட்டுப்போ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ழுந்தருளும் கர்த்தாவே, மனுஷன் பெலன் கொள்ளாதபடி செய்யும்; ஜாதிகள் உம்முடைய சமுகத்தில் நியாயந்தீர்க்கப்படக்கட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கள் தங்களை மனுஷரென்று அறியும்படிக்கு, அவர்களுக்குப் பயமுண்டாக்கும், கர்த்தாவே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ూర్ణ హృదయముతో నేను యెహోవాను స్తుతించెదనుయెహోవా, నీ అద్భుతకార్యములన్నిటిని నేను వివ ర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హోన్నతుడా, నేను నిన్నుగూర్చి సంతోషించిహర్షించుచున్నానునీ నామము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నా పక్షమున వ్యాజ్యెమాడి నాకు న్యాయము తీర్చుచున్నావునీవు సింహాసనాసీనుడవై న్యాయమ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తీర్చుచ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నా శత్రువులు వెనుకకు మళ్లుదురునీ సన్నిధిని వారు జోగిపడి నశ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అన్యజనులను గద్దించి యున్నావు, దుష్టులనునశింపజేసి యున్నావువారి పేరు ఎన్నటికి నుండకుండ తుడ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శత్రువులు నశించిరి, వారు ఎన్నడు నుండకుండనిర్మూలమైరినీవు పెల్లగించిన పట్టణములు స్మరణ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ుండబొత్తిగా న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శాశ్వతముగా సింహాసనాసీనుడైయున్నాడు.న్యాయము తీర్చుటకు ఆయన తన సింహాసనమును స్థాప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నీతినిబట్టి లోకమునకు తీర్పు తీర్చునుయథార్థతనుబట్టి ప్రజలకు న్యాయము తీ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లిగినవారికి తాను మహా దుర్గమగునుఆపత్కాలములలో వారికి మహా దుర్గమ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, నిన్ను ఆశ్రయించువారిని నీవు విడిచిపెట్టువాడవు కావుకావున నీ నామమెరిగినవార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సీయోను వాసియైన యెహోవాను కీర్తించుడిఆయన క్రియలను ప్రజలలో ప్రచురమ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రక్తాపరాధమునుగూర్చి విచారణచేయునప్పుడు బాధపరచబడువారిని జ్ఞాపకము చేసికొనునువారి మొఱ్ఱ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ువ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నీ కీర్తి అంతటిని ప్రసిద్ధిచేయుచుసీయోను కుమార్తె గుమ్మములలోనీ రక్షణ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ర్షించునట్లుయెహోవా, నన్ను కరుణ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ణద్వారమున ప్రవేశించకుండ నన్ను ఉద్ధరించువాడా,నన్ను ద్వేషించువారు నాకు కలుగజేయు బాధనుచ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ాము త్రవ్విన గుంటలో జనములు మునిగిపోయిరి.తాము ఒడ్డిన వలలో వారి కాలు చిక్కు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ప్రత్యక్షమాయెను, ఆయన తీర్పు తీర్చియున్నాడు.దుష్టులు తాముచేసికొనినదాన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క్కియున్నారు(హిగ్గాయోన్‌ 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ుష్టులును దేవుని మరచు జనులందరునుపాతాళమునకు దిగ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రిద్రులు నిత్యము మరువబడరుబాధపరచబడువారి నిరీక్షణాస్పదము ఎన్నటికినినశించ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లెమ్ము, నరులు ప్రబలక పోవుదురు గాకనీ సన్నిధిని జనములు తీర్పు పొంద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, వారిని భయపెట్టుముతాము నరమాత్రులమని జనులు తెలిసికొందురు గాక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2026-10-20T07:32:53Z</dcterms:created>
  <dcterms:modified xsi:type="dcterms:W3CDTF">2026-10-20T07:32:53Z</dcterms:modified>
  <dc:title>కీర్తనలు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