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ூன்றாம்நாளிலே கலிலேயாவிலுள்ள கானா ஊரிலே ஒரு கலியாணம் நடந்தது; இயேசுவின் தாயும் அங்கேயிருந்த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யேசுவும் அவருடைய சீஷரும் அந்தக் கலியாணத்துக்கு அழைக்கப்பட்டிர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ிராட்சரசம் குறைவுபட்டபோது, இயேசுவின் தாய் அவரை நோக்கி: அவர்களுக்குத் திராட்சரசம் இல்லை என்ற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ிராட்சரசம் குறைவுபட்டபோது, இயேசுவின் தாய் அவரை நோக்கி: அவர்களுக்குத் திராட்சரசம் இல்லை என்ற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இயேசு: ஸ்திரீயே, எனக்கும் உனக்கும் என்ன, என் வேளை இன்னும் வரவில்லை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இயேசு: ஸ்திரீயே, எனக்கும் உனக்கும் என்ன, என் வேளை இன்னும் வரவில்லை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டைய தாய் வேலைக்காரரை நோக்கி: அவர் உங்களுக்கு என்ன சொல்லுகிறாரோ, அதின்படி செய்யுங்கள் என்ற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ூதர்கள் தங்களைச் சுத்திகரிக்கும் முறைமையின்படியே, ஒவ்வொன்று இரண்டு மூன்று குடம் தண்ணீர் கொள்ளத்தக்க ஆறு கற்சாடிகள் அங்கே வைத்தி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ூதர்கள் தங்களைச் சுத்திகரிக்கும் முறைமையின்படியே, ஒவ்வொன்று இரண்டு மூன்று குடம் தண்ணீர் கொள்ளத்தக்க ஆறு கற்சாடிகள் அங்கே வைத்த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யேசு வேலைக்காரரை நோக்கி: ஜாடிகளிலே தண்ணீர் நிரப்புங்கள் என்றார்; அவர்கள் அவைகளை நிறைய நிரப்ப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அவர்களை நோக்கி: நீங்கள் இப்பொழுது மொண்டு, பந்திவிசாரிப்புக்காரரிடத்தில் கொண்டுபோங்கள் என்றார்; அவர்கள் கொண்டு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அவர்களை நோக்கி: நீங்கள் இப்பொழுது மொண்டு, பந்திவிசாரிப்புக்காரரிடத்தில் கொண்டுபோங்கள் என்றார்; அவர்கள் கொண்டு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த் திராட்சரசம் எங்கேயிருந்து வந்ததென்று தண்ணீரை மொண்ட வேலைக்காரருக்குத் தெரிந்ததேயன்றி பந்திவிசாரிப்புக்காரனுக்குத் தெரியாததினால், அவன் திராட்சரசமாய் மாறின தண்ணீரை ருசிபார்த்தபோது, மணவாளனை அழைத்து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த் திராட்சரசம் எங்கேயிருந்து வந்ததென்று தண்ணீரை மொண்ட வேலைக்காரருக்குத் தெரிந்ததேயன்றி பந்திவிசாரிப்புக்காரனுக்குத் தெரியாததினால், அவன் திராட்சரசமாய் மாறின தண்ணீரை ருசிபார்த்தபோது, மணவாளனை அழைத்து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த் திராட்சரசம் எங்கேயிருந்து வந்ததென்று தண்ணீரை மொண்ட வேலைக்காரருக்குத் தெரிந்ததேயன்றி பந்திவிசாரிப்புக்காரனுக்குத் தெரியாததினால், அவன் திராட்சரசமாய் மாறின தண்ணீரை ருசிபார்த்தபோது, மணவாளனை அழைத்து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ந்த மனுஷனும் முன்பு நல்ல திராட்சரசத்தைக் கொடுத்து, ஜனங்கள் திருப்தியடைந்தபின்பு, ருசி குறைந்ததைக் கொடுப்பான், நீரோ நல்ல ரசத்தை இது வரைக்கும் வைத்திருந்தீரே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ந்த மனுஷனும் முன்பு நல்ல திராட்சரசத்தைக் கொடுத்து, ஜனங்கள் திருப்தியடைந்தபின்பு, ருசி குறைந்ததைக் கொடுப்பான், நீரோ நல்ல ரசத்தை இது வரைக்கும் வைத்திருந்தீரே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்விதமாக இயேசு இந்த முதலாம் அற்புதத்தைக் கலிலேயாவிலுள்ள கானா ஊரிலே செய்து, தம்முடைய மகிமையை வெளிப்படுத்தினார், அவருடைய சீஷர்கள் அவரிடத்தில் விசுவாசம் வைத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்விதமாக இயேசு இந்த முதலாம் அற்புதத்தைக் கலிலேயாவிலுள்ள கானா ஊரிலே செய்து, தம்முடைய மகிமையை வெளிப்படுத்தினார், அவருடைய சீஷர்கள் அவரிடத்தில் விசுவாசம் வைத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ன்பின்பு அவரும் அவருடைய தாயாரும் அவருடைய சகோதரரும் அவருடைய சீஷரும் கப்பர்நகூமுக்குப்போய், அங்கே சிலநாள் தங்க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ன்பின்பு அவரும் அவருடைய தாயாரும் அவருடைய சகோதரரும் அவருடைய சீஷரும் கப்பர்நகூமுக்குப்போய், அங்கே சிலநாள் தங்க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யூதருடைய பஸ்காபண்டிகை சமீபமாயிருந்தது; அப்பொழுது இயேசு எருசலேமுக்குப் போய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ாலயத்திலே ஆடுகள் மாடுகள் புறாக்களாகிய இவைகளை விற்கிறவர்களையும், காசுக்காரர் உட்கார்ந்திருக்கிறதையும் கண்ட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ாலயத்திலே ஆடுகள் மாடுகள் புறாக்களாகிய இவைகளை விற்கிறவர்களையும், காசுக்காரர் உட்கார்ந்திருக்கிறதையும் கண்ட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யிற்றினால் ஒரு சவுக்கையுண்டுபண்ணி, அவர்கள் யாவரையும் ஆடுமாடுகளையும் தேவாலயத்துக்குப் புறம்பே துரத்திவிட்டு, காசுக்காரருடைய காசுகளைக் கொட்டி, பலகைகளைக் கவிழ்த்துப்போட்ட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யிற்றினால் ஒரு சவுக்கையுண்டுபண்ணி, அவர்கள் யாவரையும் ஆடுமாடுகளையும் தேவாலயத்துக்குப் புறம்பே துரத்திவிட்டு, காசுக்காரருடைய காசுகளைக் கொட்டி, பலகைகளைக் கவிழ்த்துப்போட்ட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ுறாவிற்கிறவர்களை நோக்கி: இவைகளை இவ்விடத்திலிருந்து எடுத்துக்கொண்டுபோங்கள்; என் பிதாவின் வீட்டை வியாபார வீடாக்காதிருங்கள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ுறாவிற்கிறவர்களை நோக்கி: இவைகளை இவ்விடத்திலிருந்து எடுத்துக்கொண்டுபோங்கள்; என் பிதாவின் வீட்டை வியாபார வீடாக்காதிருங்கள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: உம்முடைய வீட்டைக்குறித்து உண்டான பக்திவைராக்கியம் என்னைப் பட்சித்தது என்று எழுதியிருக்கிறதை அவருடைய சீஷர்கள் நினைவுகூர்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: உம்முடைய வீட்டைக்குறித்து உண்டான பக்திவைராக்கியம் என்னைப் பட்சித்தது என்று எழுதியிருக்கிறதை அவருடைய சீஷர்கள் நினைவுகூர்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யூதர்கள் அவரை நோக்கி: நீர் இவைகளைச் செய்கிறீரே, இதற்கு என்ன அடையாளத்தை எங்களுக்குக் காண்பிக்கிறீர் என்று கேட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யூதர்கள் அவரை நோக்கி: நீர் இவைகளைச் செய்கிறீரே, இதற்கு என்ன அடையாளத்தை எங்களுக்குக் காண்பிக்கிறீர் என்று கேட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யேசு அவர்களுக்குப் பிரதியுத்தரமாக: இந்த ஆலயத்தை இடித்துப்போடுங்கள், மூன்று நாளைக்குள்ளே இதை எழுப்புவேன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யூதர்கள்: இந்த ஆலயத்தைக் கட்ட நாற்பத்தாறு வருஷம்சென்றதே, நீர் இதை மூன்று நாளைக்குள்ளே எழுப்புவீரோ எ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யூதர்கள்: இந்த ஆலயத்தைக் கட்ட நாற்பத்தாறு வருஷம்சென்றதே, நீர் இதை மூன்று நாளைக்குள்ளே எழுப்புவீரோ எ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ோ தம்முடைய சரீரமாகிய ஆலயத்தைக்குறித்துப் பேசின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இப்படிச் சொன்னதை அவர் மரித்தோரிலிருந்தெழுந்தபின்பு அவருடைய சீஷர்கள் நினைவுகூர்ந்து, வேதவாக்கியத்தையும் இயேசு சொன்ன வசனத்தையும் விசுவாசித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இப்படிச் சொன்னதை அவர் மரித்தோரிலிருந்தெழுந்தபின்பு அவருடைய சீஷர்கள் நினைவுகூர்ந்து, வேதவாக்கியத்தையும் இயேசு சொன்ன வசனத்தையும் விசுவாசித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ஸ்காபண்டிகையிலே அவர் எருசலேமிலிருக்கையில், அவர் செய்த அற்புதங்களை அநேகர் கண்டு, அவருடையநாமத்தில் விசுவாசம் வைத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ஸ்காபண்டிகையிலே அவர் எருசலேமிலிருக்கையில், அவர் செய்த அற்புதங்களை அநேகர் கண்டு, அவருடையநாமத்தில் விசுவாசம் வைத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ிருந்தும், இயேசு எல்லாரையும் அறிந்திருந்தபடியால், அவர்களை நம்பி இணங்கவ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ுஷருள்ளத்திலிருப்பதை அவர் அறிந்திருந்தபடியால், மனுஷரைக் குறித்து ஒருவரும் அவருக்குச் சாட்சி கொடுக்கவேண்டியதாயிருக்கவ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બે દિવસ પછી ગાલીલના કાના ગામમાં એક લગ્ન હતુ, ઈસુની મા ત્યાં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ઈસુ અને તેના શિષ્યોને પણ લગ્નમાં નિમંત્રણ આપ્યુ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લગ્નમાં પૂરતા પ્રમાણમાં દ્રાક્ષારસ ન હતો. બધોજ દ્રાક્ષારસ પૂરો થઈ ગયા પછી ઈસુની માએ તે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તેઓ પાસે હવે વધારે દ્રાક્ષારસ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ઈસુએ ઉત્તર આપ્યો, “વહાલી બાઈ, મારે શું કરવું તે તારે મને કહેવું જોઈએ નહિ. મારો સમય હજુ આવ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ઈસુની માએ સેવકોને કહ્યું, “ઈસુ તમને જે કરવાનું કહે તે ક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 જગ્યાએ છ મોટા પથ્થરનાં પાણીનાં કુંડાં હતાં. તે યહૂદિઓની શુદ્ધ કરવાની રીત પ્રમાણે આના જે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ણીનાં કુંડાંનો ઉપયોગ કરતા. પ્રત્યેક પાણીનાં કુંડાંમાં લગભગ 20 થી 30 ગેલન પાણી સમા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ઈસુએ નોકરોને કહ્યું, “આ પાણીના કુંડાંઓને પાણીથી ભરો.” તેથી નોકરોએ કુંડાંઓને છલોછલ ભ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છી ઈસુએ નોકરોને કહ્યું, “હવે થોડું પાણી બહાર કાઢો. જમણના કારભારી પાસે લઈ જાઓ.”તેથી નોક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ભારીની પાસે પાણી લા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છી લગ્નના જમણના કારભારીએ તે ચાખ્યો. પરંતુ તે પાણી દ્રાક્ષારસ થઈ ગયો હતો. તે માણસને ખબર નહોતી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રાક્ષારસ ક્યાંથી આવ્યો. પરંતુ જે નોકરો પાણી લાવ્યા તેઓએ જાણ્યું કે તે ક્યાંથી આવ્યો. લગ્ન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ભારીએ વરરાજાને બોલ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ણે વરરાજાને કહ્યું, “લોકો હંમેશા ઉત્તમ દ્રાક્ષારસ પ્રથમ મૂકે છે ત્યાર બાદ મહેમાનોના સારી પેઠ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ીધા પછી સસ્તો દ્રાક્ષારસ આપે છે. પણ તમે તો અત્યાર સુધી ઉત્તમ દ્રાક્ષારસ સાચવી રાખ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ઈસુએ કરેલો આ પ્રથમ ચમત્કાર હતો. ઈસુએ આ ચમત્કાર ગાલીલના કાના ગામમાં કર્યો. તેથી ઈસુએ તેનો મહિમ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ખાડયો. અને તેના શિષ્યોએ તેનામાં વિશ્વાસ મૂક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છી ઈસુ કફર-નહૂમના નગરમાં ગયો. ઈસુની મા, ભાઈઓ અને તેના શિષ્યો તેની સાથે ગયા. તેઓ બધા કફર-નહૂમ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ોડા દિવસ રહ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 લગભગ યહૂદિઓના પાસ્ખાપર્વનો સમય હતો, તેથી ઈસુ યરૂશાલેમમાં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ઈસુ યરૂશાલેમના મંદિરમાં ગયો. ઈસુએ મંદિરમાં ઢોર, ઘેટાં અને કબૂતરો વેચનારાઓને જોયા. તેણે તેઓના મે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 નાણાવટીઓને બેઠેલા જો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ઈસુએ કેટલાક દોરડાંના ટુકડાઓ વડે કોરડો બનાવ્યો. પછી ઈસુએ આ બધા માણસોને, ઘેટાંઓને, અને ઢોર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ંદિર છોડી જવા દબાણ કર્યુ. ઈસુએ બાજઠો ઊધાં પાડ્યા અને લોકોનાં વિનિમયનાં નાણાં વેરી નાખ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છી ઈસુએ માણસોને જેઓ કબૂતરો વેચતાં હતા તેઓને કહ્યું, “આ વસ્તુઓ અહીંથી બહાર લઈ જાઓ. મારા પિ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રને ખરીદવા અને વેચવા માંટેનું ઘર ન ક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આ બન્યું ત્યારે ઈસુના શિષ્યોએ શાસ્ત્રલેખમાં લખાયેલા લખાણનું સ્મરણ કર્યુ: “તારા ઘરની મારી આસ્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ો નાશ કરે છે.” ગીતશાસ્ત્ર 699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યહૂદિઓએ ઈસુને કહ્યું, “તને આ બધું કરવાનો અધિકાર છે તે સાબિત કરવા માટે અમને અદભૂત ચમત્કારો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ંધાણી બતાવ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ઈસુએ કહ્યું, “આ મંદિરનો નાશ કરો અને હું ફરીથી ત્રણ દિવસમાં ઊભું ક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યહૂદિઓએ ઉત્તર આપ્યો, “લોકોએ આ મંદિર બાંધવા 46 વર્ષ કામ કર્યુ. શું તું ખરેખર માને છે કે તું ત્ર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િવસમાં ફરીથી તે બાંધી શકીશ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ઈસુ મંદિરનો અર્થ તેનું પોતાનું શરીર કર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ઈસુના મૃત્યુમાંથી ઊઠ્યા પછી તેના શિષ્યોને સ્મરણ થયું કે ઈસુએ આ કહ્યું હતું. તેથી તેના શિષ્યો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વિષેના લેખમાં વિશ્વાસ કર્યો. અને તેઓએ ઈસુ જે બોલ્યો હતો તે વચનમાં પણ વિશ્વાસ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ાસ્ખાપર્વ માટે ઈસુ યરૂશાલેમમાં હતો. ઘણા લોકો ઈસુમાં વિશ્વાસ રાખતા, કારણ કે તેઓએ તેણે કર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મત્કારો જો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ણ ઈસુએ તેમનો વિશ્વાસ કર્યો નહિ. શા માટે? કારણ કે તેઓ બધા લોકો જે વિચારતા હતા તે ઈસુ જાણ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ઈસુને માણસ વિષે લોકો કહે તેવી કોઈ જરૂર ન હતી. માણસના મનમાં શું છે તે ઈસુ જાણ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2026-10-20T00:41:10Z</dcterms:created>
  <dcterms:modified xsi:type="dcterms:W3CDTF">2026-10-20T00:41:10Z</dcterms:modified>
  <dc:title>યોહાન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