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Override PartName="/ppt/slides/slide122.xml" ContentType="application/vnd.openxmlformats-officedocument.presentationml.slide+xml"/>
  <Override PartName="/ppt/notesSlides/notesSlide122.xml" ContentType="application/vnd.openxmlformats-officedocument.presentationml.notesSlide+xml"/>
  <Override PartName="/ppt/slides/slide123.xml" ContentType="application/vnd.openxmlformats-officedocument.presentationml.slide+xml"/>
  <Override PartName="/ppt/notesSlides/notesSlide1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presProps" Target="presProps.xml"/>
  <Relationship Id="rId127" Type="http://schemas.openxmlformats.org/officeDocument/2006/relationships/viewProps" Target="viewProps.xml"/>
  <Relationship Id="rId1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்யாகவே, பச்சைக்கிளிகளைப் போல் திரளான மனுஷரால் உன்னை நிரம்பப்பண்ணுவேன்; அவர்கள் உன்மேல் ஆரவாரம் பண்ணுவார்கள் என்று சேனைகளின் கர்த்தர் தம்முடைய ஜீவனைக்கொண்டு ஆணையிட்ட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்யாகவே, பச்சைக்கிளிகளைப் போல் திரளான மனுஷரால் உன்னை நிரம்பப்பண்ணுவேன்; அவர்கள் உன்மேல் ஆரவாரம் பண்ணுவார்கள் என்று சேனைகளின் கர்த்தர் தம்முடைய ஜீவனைக்கொண்டு ஆணையிட்ட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பூமியைத் தமது வல்லமையினால் உண்டாக்கி, பூச்சக்கரத்தைத் தமது ஞானத்தினால் படைத்து, வானத்தைத் தமது பேரறிவினால் விரி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பூமியைத் தமது வல்லமையினால் உண்டாக்கி, பூச்சக்கரத்தைத் தமது ஞானத்தினால் படைத்து, வானத்தைத் தமது பேரறிவினால் விரித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சத்தமிடுகையில் திரளான தண்ணீர் வானத்தில் உண்டாகிறது; அவர் பூமியின் எல்லைகளிலிருந்து மேகங்களை எழும்பப்பண்ணி, மழையுடனே மின்னல்களை உண்டாக்கி, காற்றைத் தமது பண்டசாலையிலிருந்து ஏவிவிட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சத்தமிடுகையில் திரளான தண்ணீர் வானத்தில் உண்டாகிறது; அவர் பூமியின் எல்லைகளிலிருந்து மேகங்களை எழும்பப்பண்ணி, மழையுடனே மின்னல்களை உண்டாக்கி, காற்றைத் தமது பண்டசாலையிலிருந்து ஏவிவிட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ு என்னவென்றால்; இதோ, நான் பாபிலோனுக்கு விரோதமாகவும், எனக்கு விரோதமாய் எழும்புகிறவர்களின் மத்தியில் குடியிருக்கிறவர்களுக்கு விரோதமாகவும் அழிக்கும் காற்றை எழும்பப்பண்ண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ு என்னவென்றால்; இதோ, நான் பாபிலோனுக்கு விரோதமாகவும், எனக்கு விரோதமாய் எழும்புகிறவர்களின் மத்தியில் குடியிருக்கிறவர்களுக்கு விரோதமாகவும் அழிக்கும் காற்றை எழும்பப்பண்ண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ற்றுவாரைப் பாபிலோனுக்கு அனுப்புவேன்; அவர்கள் அதைத்தூற்றி, வெறுமையாக்கிப்போடுவார்கள்; ஆபத்துநாளிலே அதற்கு விரோதமாய்ச் சூழ்ந்துகொண்டிரு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ற்றுவாரைப் பாபிலோனுக்கு அனுப்புவேன்; அவர்கள் அதைத்தூற்றி, வெறுமையாக்கிப்போடுவார்கள்; ஆபத்துநாளிலே அதற்கு விரோதமாய்ச் சூழ்ந்துகொண்டிரு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ல்லை நாணேற்றுகிறவனுக்கு விரோதமாகவும், தன் கவசத்தில் பெருமைபாராட்டுகிறவனுக்கு விரோதமாகவும், வில்வீரன் தன் வில்லை நாணேற்றக்கடவன்; அதின் வாலிபரைத் தப்பவிடாமல் அதின் சேனையை எல்லாம் சங்காரம்பண்ண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ல்லை நாணேற்றுகிறவனுக்கு விரோதமாகவும், தன் கவசத்தில் பெருமைபாராட்டுகிறவனுக்கு விரோதமாகவும், வில்வீரன் தன் வில்லை நாணேற்றக்கடவன்; அதின் வாலிபரைத் தப்பவிடாமல் அதின் சேனையை எல்லாம் சங்காரம்பண்ண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த்திப்போடப்பட்டவர்கள் கல்தேயரின் தேசத்திலும், கொலைசெய்யப்பட்டவர்கள் அதின் வீதிகளிலும் விழ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ேசம் இஸ்ரவேலின் பரிசுத்தருக்கு விரோதமாகச் செய்த அக்கிரமத்தினால் நிறைந்திருந்தும், யூதா தன் தேவனாலும் இஸ்ரவேல் சேனைகளின் கர்த்தராலும் கைவிடப்பட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ேசம் இஸ்ரவேலின் பரிசுத்தருக்கு விரோதமாகச் செய்த அக்கிரமத்தினால் நிறைந்திருந்தும், யூதா தன் தேவனாலும் இஸ்ரவேல் சேனைகளின் கர்த்தராலும் கைவிடப்பட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ாபிலோனின் அக்கிரமத்தில் சங்காரமாகாதபடிக்கு அதின் நடுவிலிருந்து ஓடி, அவரவர் தங்கள் ஆத்துமாவைத் தப்புவியுங்கள்; இது கர்த்தர் அதினிடத்தில் பழிவாங்குகிற காலமாயிருக்கிறது; அவர் அதற்குப் பதில் செலுத்து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ாபிலோனின் அக்கிரமத்தில் சங்காரமாகாதபடிக்கு அதின் நடுவிலிருந்து ஓடி, அவரவர் தங்கள் ஆத்துமாவைத் தப்புவியுங்கள்; இது கர்த்தர் அதினிடத்தில் பழிவாங்குகிற காலமாயிருக்கிறது; அவர் அதற்குப் பதில் செலுத்து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கர்த்தருடைய கையிலுள்ள பொற்பாத்திரம்; அது பூமி அனைத்தையும் வெறிக்கப்பண்ணினது; அதின் மதுவை ஜாதிகள் குடித்தார்கள்; ஆகையால் ஜாதிகள் புத்திமயங்கிப்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கர்த்தருடைய கையிலுள்ள பொற்பாத்திரம்; அது பூமி அனைத்தையும் வெறிக்கப்பண்ணினது; அதின் மதுவை ஜாதிகள் குடித்தார்கள்; ஆகையால் ஜாதிகள் புத்திமயங்கிப்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ர் அனைவரும் அறிவில்லாமல் மிருக குணமானார்கள்; தட்டார் அனைவரும் சுரூபங்களாலே வெட்கிப் போகிறார்கள்; அவர்கள் வார்ப்பித்த விக்கிரகம் பொய்யே, அவைகளில் சுவாசம் இ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ர் அனைவரும் அறிவில்லாமல் மிருக குணமானார்கள்; தட்டார் அனைவரும் சுரூபங்களாலே வெட்கிப் போகிறார்கள்; அவர்கள் வார்ப்பித்த விக்கிரகம் பொய்யே, அவைகளில் சுவாசம் இ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் சடிதியில் விழுந்து தகர்ந்தது; அதற்காக அலறுங்கள்; அதின் நோயை ஆற்றப் பிசின் தைலம் போடுங்கள்; ஒருவேளை குணமா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் சடிதியில் விழுந்து தகர்ந்தது; அதற்காக அலறுங்கள்; அதின் நோயை ஆற்றப் பிசின் தைலம் போடுங்கள்; ஒருவேளை குணமா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் மாயையும் மகா எத்துமான கிரியையாயிருக்கிறது; அவைகள் விசாரிக்கப்படும் நாளிலே அழியும்.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ைக் குணமாக்கும்படிப் பார்த்தோம், அது குணமாகவில்லை; அதை விட்டுவிடுங்கள்; நாம் அவரவர் நம்முடைய தேசங்களுக்குப் போகக்கடவோம்; அதின் ஆக்கினை வானமட்டும் ஏறி ஆகாயமண்டலங்கள் பரியந்தம் எட்டின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ைக் குணமாக்கும்படிப் பார்த்தோம், அது குணமாகவில்லை; அதை விட்டுவிடுங்கள்; நாம் அவரவர் நம்முடைய தேசங்களுக்குப் போகக்கடவோம்; அதின் ஆக்கினை வானமட்டும் ஏறி ஆகாயமண்டலங்கள் பரியந்தம் எட்டின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ின் பங்காயிருக்கிறவர் அவைகளைப்போல அல்ல, அவர் சர்வத்தையும் உண்ட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ின் பங்காயிருக்கிறவர் அவைகளைப்போல அல்ல, அவர் சர்வத்தையும் உண்ட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நம்முடைய நீதியை வெளிப்படுத்தினார்; நம்முடைய தேவனாகிய கர்த்தரின் செயலைச் சீயோனில் விவரிப்போம் வார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நம்முடைய நீதியை வெளிப்படுத்தினார்; நம்முடைய தேவனாகிய கர்த்தரின் செயலைச் சீயோனில் விவரிப்போம் வார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க்கு தண்டாயுதமும் அஸ்திராயுதமுமானவன்; நான் உன்னைக்கொண்டு ஜாதிகளை நொறுக்குவேன்; உன்னைக்கொண்டு ராஜ்யங்களை அழிப்ப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க்கு தண்டாயுதமும் அஸ்திராயுதமுமானவன்; நான் உன்னைக்கொண்டு ஜாதிகளை நொறுக்குவேன்; உன்னைக்கொண்டு ராஜ்யங்களை அழிப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ம்புகளைத் துலக்குங்கள்; கேடகங்களை நன்றாய்ச் செப்பனிடுங்கள்; கர்த்தர் மேதியருடைய ராஜாக்களின் ஆவியை எழுப்பினார்; பாபிலோனை அழிக்கவேண்டுமென்பதே அவருடைய நினைவு; இது கர்த்தர் வாங்கும் பழி, இது தமது ஆலயத்துக்காக அவர் வாங்கும் பழி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ம்புகளைத் துலக்குங்கள்; கேடகங்களை நன்றாய்ச் செப்பனிடுங்கள்; கர்த்தர் மேதியருடைய ராஜாக்களின் ஆவியை எழுப்பினார்; பாபிலோனை அழிக்கவேண்டுமென்பதே அவருடைய நினைவு; இது கர்த்தர் வாங்கும் பழி, இது தமது ஆலயத்துக்காக அவர் வாங்கும் பழி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னைக்கொண்டு குதிரையையும், குதிரை வீரனையும் நொறுக்குவேன்; உன்னைக்கொண்டு இரதத்தையும் இரதவீரனையும் நொறுக்க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ாபிலோனின் மதில்கள்மேல் கொடியேற்றுங்கள், காவலைப் பலப்படுத்துங்கள், ஜாமங் காக்கிறவர்களை நிறுத்துங்கள், பதிவிருப்பாரை வையுங்கள்; ஆனாலும் கர்த்தர் எப்படி நினைத்தாரோ அப்படியே தாம் பாபிலோனின் குடிகளுக்கு விரோதமாகச் சொன்னதைச் செய்வ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ாபிலோனின் மதில்கள்மேல் கொடியேற்றுங்கள், காவலைப் பலப்படுத்துங்கள், ஜாமங் காக்கிறவர்களை நிறுத்துங்கள், பதிவிருப்பாரை வையுங்கள்; ஆனாலும் கர்த்தர் எப்படி நினைத்தாரோ அப்படியே தாம் பாபிலோனின் குடிகளுக்கு விரோதமாகச் சொன்னதைச் செய்வ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ளான தண்ணீர்களின்மேல் வாசம்பண்ணுகிறவளே, திரண்ட சம்பத்துடையவளே, உனக்கு முடிவும் உன் பொருளாசைக்கு ஒழிவும் வ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ளான தண்ணீர்களின்மேல் வாசம்பண்ணுகிறவளே, திரண்ட சம்பத்துடையவளே, உனக்கு முடிவும் உன் பொருளாசைக்கு ஒழிவும் வ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னைக்கொண்டு புருஷனையும் ஸ்திரீயையும் நொறுக்குவேன்; உன்னைக்கொண்டு கிழவனையும் இளைஞனையும் நொறுக்குவேன்; உன்னைக்கொண்டு வாலிபனையும் கன்னிகையையும் நொறுக்கு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னைக்கொண்டு புருஷனையும் ஸ்திரீயையும் நொறுக்குவேன்; உன்னைக்கொண்டு கிழவனையும் இளைஞனையும் நொறுக்குவேன்; உன்னைக்கொண்டு வாலிபனையும் கன்னிகையையும் நொறுக்கு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னைக்கொண்டு புருஷனையும் ஸ்திரீயையும் நொறுக்குவேன்; உன்னைக்கொண்டு கிழவனையும் இளைஞனையும் நொறுக்குவேன்; உன்னைக்கொண்டு வாலிபனையும் கன்னிகையையும் நொறுக்கு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ிந்தையைக் கேட்டதினால் வெட்கப்பட்டோம்; கர்த்தருடைய ஆலயத்தின் பரிசுத்த ஸ்தலங்களின்மேல் அந்நியர் வந்ததினால் நாணம் நம்முடைய முகங்களை மூடிற்ற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ிந்தையைக் கேட்டதினால் வெட்கப்பட்டோம்; கர்த்தருடைய ஆலயத்தின் பரிசுத்த ஸ்தலங்களின்மேல் அந்நியர் வந்ததினால் நாணம் நம்முடைய முகங்களை மூடிற்ற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னைக்கொண்டு மேய்ப்பனையும் அவனுடைய மந்தையையும் நொறுக்குவேன்; உன்னைக்கொண்டு உழவனையும் அவனுடைய உழவுகாளைகளையும் நொறுக்குவேன்; உன்னைக்கொண்டு அதிபதிகளையும் அதிகாரிகளையும் நொறுக்குவ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னைக்கொண்டு மேய்ப்பனையும் அவனுடைய மந்தையையும் நொறுக்குவேன்; உன்னைக்கொண்டு உழவனையும் அவனுடைய உழவுகாளைகளையும் நொறுக்குவேன்; உன்னைக்கொண்டு அதிபதிகளையும் அதிகாரிகளையும் நொறுக்குவ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னைக்கொண்டு மேய்ப்பனையும் அவனுடைய மந்தையையும் நொறுக்குவேன்; உன்னைக்கொண்டு உழவனையும் அவனுடைய உழவுகாளைகளையும் நொறுக்குவேன்; உன்னைக்கொண்டு அதிபதிகளையும் அதிகாரிகளையும் நொறுக்குவ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ுக்கும் கல்தேயர் தேசத்தின் சகல குடிகளுக்கும், அவர்கள் உங்கள் கண்களுக்கு முன்பாகச் சீயோனில் செய்த அவர்களுடைய எல்லாப் பொல்லாப்புக்காகவும் பழிவாங்குவேன் எ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ுக்கும் கல்தேயர் தேசத்தின் சகல குடிகளுக்கும், அவர்கள் உங்கள் கண்களுக்கு முன்பாகச் சீயோனில் செய்த அவர்களுடைய எல்லாப் பொல்லாப்புக்காகவும் பழிவாங்குவேன்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ஆகையால், கர்த்தர் சொல்லுகிறது என்னவென்றால்; இதோ, நான் அதின் விக்கிரகங்களுக்கு விரோதமாய் விசாரிக்கும் நாட்கள் வரும்; அப்பொழுது அதின் தேசமெங்கும் கொலையுண்கிறவர்கள் கத்த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ஆகையால், கர்த்தர் சொல்லுகிறது என்னவென்றால்; இதோ, நான் அதின் விக்கிரகங்களுக்கு விரோதமாய் விசாரிக்கும் நாட்கள் வரும்; அப்பொழுது அதின் தேசமெங்கும் கொலையுண்கிறவர்கள் கத்த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பூமியை எல்லாம் கெடுக்கிற கேடான பர்வதமே, நான் உனக்கு விரோதமாக வந்து, என் கையை உனக்கு விரோதமாக நீட்டி, உன்னைக் கன்மலைகளிலிருந்து உருட்டி, உன்னை எரிந்துபோன, பர்வதமாக்கிப்போடுவேன் என்று கர்த்த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பூமியை எல்லாம் கெடுக்கிற கேடான பர்வதமே, நான் உனக்கு விரோதமாக வந்து, என் கையை உனக்கு விரோதமாக நீட்டி, உன்னைக் கன்மலைகளிலிருந்து உருட்டி, உன்னை எரிந்துபோன, பர்வதமாக்கிப்போடுவேன் என்று கர்த்த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ூலைக்கல்லுக்காகிலும் அஸ்திபாரக்கல்லுக்காகிலும் ஒரு கல்லையும் உன்னிலிருந்து எடுக்கமாட்டார்கள்; நீ என்றென்றைக்கும் பாழாய்க்கிடக்கிற ஸ்தலமாவாய் என்று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ூலைக்கல்லுக்காகிலும் அஸ்திபாரக்கல்லுக்காகிலும் ஒரு கல்லையும் உன்னிலிருந்து எடுக்கமாட்டார்கள்; நீ என்றென்றைக்கும் பாழாய்க்கிடக்கிற ஸ்தலமாவாய் என்று கர்த்த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பிலோன் வானபரியந்தம் ஏறினாலும், அது தன் பலமான அரணை உயர்த்தினாலும், அது தன் பலமான அரணை உயர்த்தினாலும், அதைப் பாழாக்குகிறவர்கள் என்னிடத்திலிருந்து வருவார்கள் என்று கர்த்தர் சொல்லு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பிலோன் வானபரியந்தம் ஏறினாலும், அது தன் பலமான அரணை உயர்த்தினாலும், அது தன் பலமான அரணை உயர்த்தினாலும், அதைப் பாழாக்குகிறவர்கள் என்னிடத்திலிருந்து வருவார்கள் என்று கர்த்தர் சொல்ல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சத்திலே கொடியேற்றுங்கள்; ஜாதிகளுக்குள் எக்காளம் ஊதுங்கள்; ஜாதிகளை அதற்கு விரோதமாக ஆயத்தப்படுத்துங்கள்; ஆரராத், மின்னி, அஸ்கெனாஸ் என்னும் ராஜ்யங்களை அதற்கு விரோதமாகத் தளகர்த்தனுக்குப் பட்டங்கட்டுங்கள்; சுணையுள்ள வெட்டுக்கிளிகள்போன்ற குதிரைகளை வரப்பண்ணுங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சத்திலே கொடியேற்றுங்கள்; ஜாதிகளுக்குள் எக்காளம் ஊதுங்கள்; ஜாதிகளை அதற்கு விரோதமாக ஆயத்தப்படுத்துங்கள்; ஆரராத், மின்னி, அஸ்கெனாஸ் என்னும் ராஜ்யங்களை அதற்கு விரோதமாகத் தளகர்த்தனுக்குப் பட்டங்கட்டுங்கள்; சுணையுள்ள வெட்டுக்கிளிகள்போன்ற குதிரைகளை வரப்பண்ணுங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சத்திலே கொடியேற்றுங்கள்; ஜாதிகளுக்குள் எக்காளம் ஊதுங்கள்; ஜாதிகளை அதற்கு விரோதமாக ஆயத்தப்படுத்துங்கள்; ஆரராத், மின்னி, அஸ்கெனாஸ் என்னும் ராஜ்யங்களை அதற்கு விரோதமாகத் தளகர்த்தனுக்குப் பட்டங்கட்டுங்கள்; சுணையுள்ள வெட்டுக்கிளிகள்போன்ற குதிரைகளை வரப்பண்ணுங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ாபிலோனிலிருந்து கூக்குரலின் சத்தமும், கல்தேயர் தேசத்திலிருந்து மகா சங்காரமும் கேட்கப்பட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ாபிலோனிலிருந்து கூக்குரலின் சத்தமும், கல்தேயர் தேசத்திலிருந்து மகா சங்காரமும் கேட்கப்பட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ேதியாதேசத்தின் ராஜாக்களும் அதின் தலைவரும் அதின் சகல அதிகாரிகளும் அவரவருடைய ராஜ்யபாரத்துக்குக் கீழான சகல தேசத்தாருமாகிய ஜாதிகளை அதற்கு விரோதமாக ஆயத்தப்படுத்துங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ேதியாதேசத்தின் ராஜாக்களும் அதின் தலைவரும் அதின் சகல அதிகாரிகளும் அவரவருடைய ராஜ்யபாரத்துக்குக் கீழான சகல தேசத்தாருமாகிய ஜாதிகளை அதற்கு விரோதமாக ஆயத்தப்படுத்துங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தேசம் அதிர்ந்து வேதனைப்படும்; பாபிலோன் தேசத்தைக் குடியில்லாதபடிப் பாழாக்க, பாபிலோனுக்கு விரோதமாய்க் கர்த்தர் நினைத்தவைகள் நிலைக்க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தேசம் அதிர்ந்து வேதனைப்படும்; பாபிலோன் தேசத்தைக் குடியில்லாதபடிப் பாழாக்க, பாபிலோனுக்கு விரோதமாய்க் கர்த்தர் நினைத்தவைகள் நிலைக்க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ர்த்தர் பாபிலோனைப் பாழாக்கி அதிலுள்ள பெரிய சத்தத்தை ஒழியப்பண்ணுவார்; அவர்களுடைய அலைகள் திரளான தண்ணீர்களைப்போல இரையும், அவர்களுடைய சத்தம் அமளியாயிருக்க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ர்த்தர் பாபிலோனைப் பாழாக்கி அதிலுள்ள பெரிய சத்தத்தை ஒழியப்பண்ணுவார்; அவர்களுடைய அலைகள் திரளான தண்ணீர்களைப்போல இரையும், அவர்களுடைய சத்தம் அமளியாயிருக்க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பிலோனின் பராக்கிரமசாலிகள் யுத்தம்பண்ணாமல், கோட்டைகளில் இருந்துவிட்டார்கள்; அவர்கள் பராக்கிரமம் அழிந்து பேடிகளானார்கள்; அதின் வாசஸ்தலங்களைக் கொளுத்திப்போட்டார்கள்; அதின் தாழ்ப்பாள்கள் உடைக்கப்பட்ட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பிலோனின் பராக்கிரமசாலிகள் யுத்தம்பண்ணாமல், கோட்டைகளில் இருந்துவிட்டார்கள்; அவர்கள் பராக்கிரமம் அழிந்து பேடிகளானார்கள்; அதின் வாசஸ்தலங்களைக் கொளுத்திப்போட்டார்கள்; அதின் தாழ்ப்பாள்கள் உடைக்கப்பட்ட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டையாந்திர முனைதுவக்கி அவனுடைய பட்டணம் பிடிபட்டது என்றும்; துறைவழிகள் அகப்பட்டுப்போய், நாணல்கள் அக்கினியால் சுட்டெரிக்கப்பட்டது என்றும், யுத்த மனுஷர் கலங்கியிருக்கிறார்கள் என்றும் பாபிலோன் ராஜாவுக்கு அறிவிக்க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டையாந்திர முனைதுவக்கி அவனுடைய பட்டணம் பிடிபட்டது என்றும்; துறைவழிகள் அகப்பட்டுப்போய், நாணல்கள் அக்கினியால் சுட்டெரிக்கப்பட்டது என்றும், யுத்த மனுஷர் கலங்கியிருக்கிறார்கள் என்றும் பாபிலோன் ராஜாவுக்கு அறிவிக்க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பாபிலோனைப் பாழாக்குகிறவன் அதின்மேல் வருகிறான்; அதின் பராக்கிரமசாலிகள் பிடிபடுவார்கள்; அவர்களுடைய வில்லுகள் முறிந்துபோகும்; சரிகட்டுகிற தேவனாகிய கர்த்தர் நிச்சயமாகப் பதில் அளிப்ப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பாபிலோனைப் பாழாக்குகிறவன் அதின்மேல் வருகிறான்; அதின் பராக்கிரமசாலிகள் பிடிபடுவார்கள்; அவர்களுடைய வில்லுகள் முறிந்துபோகும்; சரிகட்டுகிற தேவனாகிய கர்த்தர் நிச்சயமாகப் பதில் அளிப்ப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ஞ்சற்காரன்மேல் அஞ்சற்காரனும் தூதன்மேல் தூதனும் ஓடுகி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ாபிலோன் குமாரத்தி மிதிக்கப்படுங் களத்துக்குச் சமானம்; அதைப்போரடிக்குங் காலம் வந்தது; இன்னும் கொஞ்சக்காலத்திலே அறுப்புக்காலம் அதற்கு வர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ாபிலோன் குமாரத்தி மிதிக்கப்படுங் களத்துக்குச் சமானம்; அதைப்போரடிக்குங் காலம் வந்தது; இன்னும் கொஞ்சக்காலத்திலே அறுப்புக்காலம் அதற்கு வர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ின் பிரபுக்களையும் அதின் ஞானிகளையும் அதின் தலைவரையும் அதின் அதிகாரிகளையும் அதின் பராக்கிரமசாலிகளையும் வெறிக்கப்பண்ணுவேன்; அப்பொழுது அவர்கள் என்றென்றைக்கும் விழிக்காத தூக்கமாய்த் தூங்கி விழுவ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ின் பிரபுக்களையும் அதின் ஞானிகளையும் அதின் தலைவரையும் அதின் அதிகாரிகளையும் அதின் பராக்கிரமசாலிகளையும் வெறிக்கப்பண்ணுவேன்; அப்பொழுது அவர்கள் என்றென்றைக்கும் விழிக்காத தூக்கமாய்த் தூங்கி விழுவ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பிலோன் ராஜாவாகிய நேபுகாத்நேச்சார் என்னைப் பட்சித்தான், என்னைக் கலங்கடித்தான், என்னை வெறும் பாத்திரமாக வைத்துப்போனான்; வலுசர்ப்பம்போல என்னை விழுங்கி, என் சுவையுள்ள பதார்த்தங்களால் தன் வயிற்றை நிரப்பினான், என்னைத் துரத்திவிட்ட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பிலோன் ராஜாவாகிய நேபுகாத்நேச்சார் என்னைப் பட்சித்தான், என்னைக் கலங்கடித்தான், என்னை வெறும் பாத்திரமாக வைத்துப்போனான்; வலுசர்ப்பம்போல என்னை விழுங்கி, என் சுவையுள்ள பதார்த்தங்களால் தன் வயிற்றை நிரப்பினான், என்னைத் துரத்திவிட்ட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பிலோன் ராஜாவாகிய நேபுகாத்நேச்சார் என்னைப் பட்சித்தான், என்னைக் கலங்கடித்தான், என்னை வெறும் பாத்திரமாக வைத்துப்போனான்; வலுசர்ப்பம்போல என்னை விழுங்கி, என் சுவையுள்ள பதார்த்தங்களால் தன் வயிற்றை நிரப்பினான், என்னைத் துரத்திவிட்ட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பாபிலோனின் விஸ்தீரணமான மதில்கள் முற்றிலும் தரையாக்கப்பட்டு, அதின் உயரமான வாசல்கள் அக்கினியால் சுட்டெரிக்கப்படும்; அப்படியே ஜனங்கள் பிரயாசப்பட்டது விருதாவாகவும், ஜாதிகள் வருத்தப்பட்டுச் சம்பாதித்தது அக்கினிக்கு இரையுமா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பாபிலோனின் விஸ்தீரணமான மதில்கள் முற்றிலும் தரையாக்கப்பட்டு, அதின் உயரமான வாசல்கள் அக்கினியால் சுட்டெரிக்கப்படும்; அப்படியே ஜனங்கள் பிரயாசப்பட்டது விருதாவாகவும், ஜாதிகள் வருத்தப்பட்டுச் சம்பாதித்தது அக்கினிக்கு இரையுமா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பாபிலோனின் விஸ்தீரணமான மதில்கள் முற்றிலும் தரையாக்கப்பட்டு, அதின் உயரமான வாசல்கள் அக்கினியால் சுட்டெரிக்கப்படும்; அப்படியே ஜனங்கள் பிரயாசப்பட்டது விருதாவாகவும், ஜாதிகள் வருத்தப்பட்டுச் சம்பாதித்தது அக்கினிக்கு இரையுமா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க்கும் என் இனத்தாருக்கும் செய்த கொடுமையின் பழி பாபிலோன் மேல் வரக்கடவதென்று சீயோனில் வாசமானவள் சொல்லுகிறாள்; என் இரத்தப்பழி கல்தேயர் தேசத்துக் குடிகளின்மேல் வரக்கடவதென்று எருசலேம் என்பவளும் சொல்லுகிறா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க்கும் என் இனத்தாருக்கும் செய்த கொடுமையின் பழி பாபிலோன் மேல் வரக்கடவதென்று சீயோனில் வாசமானவள் சொல்லுகிறாள்; என் இரத்தப்பழி கல்தேயர் தேசத்துக் குடிகளின்மேல் வரக்கடவதென்று எருசலேம் என்பவளும் சொல்லுகிறா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கர்த்தர் சொல்லுகிறது என்னவென்றால்; இதோ, நான் உனக்காக வழக்காடி, உன் பழிக்குப் பழிவாங்கி, அதின் கடலை வறளவும் அதின் ஊற்றைச் சுவறவும்பண்ணுவே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கர்த்தர் சொல்லுகிறது என்னவென்றால்; இதோ, நான் உனக்காக வழக்காடி, உன் பழிக்குப் பழிவாங்கி, அதின் கடலை வறளவும் அதின் ஊற்றைச் சுவறவும்பண்ணுவே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பாபிலோன்மேல் வரும் எல்லாத் தீங்கையும், பாபிலோனுக்கு விரோதமாக எழுதப்பட்ட இந்த எல்லா வசனங்களையும் எரேமியா ஒரு புஸ்தகத்தில் எழுதின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பாபிலோன்மேல் வரும் எல்லாத் தீங்கையும், பாபிலோனுக்கு விரோதமாக எழுதப்பட்ட இந்த எல்லா வசனங்களையும் எரேமியா ஒரு புஸ்தகத்தில் எழுதின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ாபிலோன் குடியில்லாத மண்மேடுகளும், வலுசர்ப்பங்களின் தாபரமும், பாழும், ஈசல்போடப்படுதலுக்கு இடமுமாய்ப்போகும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ாபிலோன் குடியில்லாத மண்மேடுகளும், வலுசர்ப்பங்களின் தாபரமும், பாழும், ஈசல்போடப்படுதலுக்கு இடமுமாய்ப்போகும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ஏகமாய் அவர்கள் சிங்கங்களைப் போலக் கெர்ச்சித்து, சிங்கங்குட்டிகளைப்போலச் சத்தமிடுவார்கள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யூதாவின் ராஜாவாகிய சிதேக்கியா ராஜ்யபாரம்பண்ணும் நாலாம் வருஷத்திலே பாபிலோனுக்குப் போன சமயத்தில் அவனோடே கூடப்போன மசெயாவின் மகனாகிய நேரியாவின் குமாரனும் சாந்தகுணமுள்ள பிரபுவுமாகிய செராயாவுக்கு எரேமியா தீர்க்கதரிசி கற்பித்த வார்த்தை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யூதாவின் ராஜாவாகிய சிதேக்கியா ராஜ்யபாரம்பண்ணும் நாலாம் வருஷத்திலே பாபிலோனுக்குப் போன சமயத்தில் அவனோடே கூடப்போன மசெயாவின் மகனாகிய நேரியாவின் குமாரனும் சாந்தகுணமுள்ள பிரபுவுமாகிய செராயாவுக்கு எரேமியா தீர்க்கதரிசி கற்பித்த வார்த்தை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களிக்கும் சமயத்திலே நான் அவர்கள் குடிக்கும் பானத்தை அவர்களுக்குக்; குடிக்கக்கொடுத்து, அவர்கள் துள்ளத்தக்கதாக அவர்களை வெறியாக்குவேன்; அதினால் அவர்கள் என்றென்றைக்கும் விழிக்காத நித்திரை அடைவார்கள் என்று கர்த்தர் சொல்லுகிறார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களிக்கும் சமயத்திலே நான் அவர்கள் குடிக்கும் பானத்தை அவர்களுக்குக்; குடிக்கக்கொடுத்து, அவர்கள் துள்ளத்தக்கதாக அவர்களை வெறியாக்குவேன்; அதினால் அவர்கள் என்றென்றைக்கும் விழிக்காத நித்திரை அடைவார்கள் என்று கர்த்தர் சொல்லுகிறார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எரேமியா செராயாவை நோக்கி: நீ பாபிலோனுக்கு வந்தபின்பு நீ இதைப் பார்த்து, இந்த எல்லா வசனங்களையும் வாசித்துச் சொல்லவேண்டியது என்னவென்றால்: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ஆட்டுக்குட்டிகளைப் போலவும், ஆட்டுக்கடாக்களைப்போலவும், வெள்ளாட்டுக்கடாக்களைப்போலவும் அடிக்கப்பட இறங்கிப்போகப் பண்ணுவேன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ேசாக்கு பிடியுண்டு, பூமிமுழுதும் புகழும் புகழ்ச்சி அகப்பட்டது எப்படி? ஜாதிகளுக்குள்ளே பாபிலோன் பிரம்மிப்பானது எப்படி?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ேசாக்கு பிடியுண்டு, பூமிமுழுதும் புகழும் புகழ்ச்சி அகப்பட்டது எப்படி? ஜாதிகளுக்குள்ளே பாபிலோன் பிரம்மிப்பானது எப்படி?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கர்த்தாவே, இந்த ஸ்தலத்திலே மனுஷனும் மிருகமுமுதலாய்த் தங்கித்தரிக்காதபடிக்கும், அது என்றென்றைக்கும் பாழாய்க் கிடக்கும்படிக்கும், அதை அழித்துப்போடுவேன் என்று தேவரீர் அதைக்குறித்து உரைத்தீர் என்பதை நீ சொல்லி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கர்த்தாவே, இந்த ஸ்தலத்திலே மனுஷனும் மிருகமுமுதலாய்த் தங்கித்தரிக்காதபடிக்கும், அது என்றென்றைக்கும் பாழாய்க் கிடக்கும்படிக்கும், அதை அழித்துப்போடுவேன் என்று தேவரீர் அதைக்குறித்து உரைத்தீர் என்பதை நீ சொல்லி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சமுத்திரம் பாபிலோன்மேல் புரண்டுவந்தது; அதின் அலைகளின் திரட்சியினால் அது மூடப்பட்டது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ின் பட்டணங்கள் பாழுமாய், வறட்சியும் வனாந்தரமுமான பூமியுமாய், ஒரு மனுஷனும் குடியிராததும் ஒரு மனுபுத்திரனும் கடவாததுமான நிலமுமாய்ப்போயிற்று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ின் பட்டணங்கள் பாழுமாய், வறட்சியும் வனாந்தரமுமான பூமியுமாய், ஒரு மனுஷனும் குடியிராததும் ஒரு மனுபுத்திரனும் கடவாததுமான நிலமுமாய்ப்போயிற்று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நீ இந்தப் புஸ்தகத்தை வாசித்துத் தீர்ந்தபோது, அதிலே ஒரு கல்லைக்கட்டி, அதை ஐப்பிராத்து நடுவிலே எறிந்துவிட்டு,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பாபிலோனில் இருக்கிற பேலைத் தண்டிப்பேன்; அது விழுங்கினதை அதின் வாயிலிருந்து கக்கப்பண்ணுவேன்; ஜாதிகள் இனி அதினிடத்திற்கு ஓடிவரமாட்டார்கள், பாபிலோனின் மதிலும் விழும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பாபிலோனில் இருக்கிற பேலைத் தண்டிப்பேன்; அது விழுங்கினதை அதின் வாயிலிருந்து கக்கப்பண்ணுவேன்; ஜாதிகள் இனி அதினிடத்திற்கு ஓடிவரமாட்டார்கள், பாபிலோனின் மதிலும் விழும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இப்படியே பாபிலோன் முழுகிப் போகும், நான் அதின்மேல் வரப்பண்ணும் தீங்கினால் எழுந்திருக்கமாட்டாமல் இளைத்து விழுவார்கள் என்றார் என்று சொல்லுவாயாக என்றான். எரேமியாவின் வசனங்கள் இவ்வளவோடே முடிந்தது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இப்படியே பாபிலோன் முழுகிப் போகும், நான் அதின்மேல் வரப்பண்ணும் தீங்கினால் எழுந்திருக்கமாட்டாமல் இளைத்து விழுவார்கள் என்றார் என்று சொல்லுவாயாக என்றான். எரேமியாவின் வசனங்கள் இவ்வளவோடே முடிந்தது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என் ஜனங்களே, நீங்கள் அதின் நடுவிலிருந்து புறப்படுங்கள்; கர்த்தருடைய கோபத்தின் உக்கிரத்துக்குத் தப்பும்படி அவனவன் தன்தன் ஆததுமாவை இரட்சித்துக்கொள்ளக்கடவன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ங்கள் இருதயம் துவளாமலும், தேசத்தில் கேட்கப்படும் செய்தியினால் நீங்கள் பயப்படாமலும் இருங்கள்; ஒரு வருஷத்திலே ஒரு செய்தி கேட்கப்பட்டு, பின்பு மறுவருஷத்திலே வேறு செய்தி கேட்கப்படும்; தேசத்திலே கொடுமை உண்டாகும்; ஆளுகிறவன்மேல் ஆளுகிறவன் வருவான்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ங்கள் இருதயம் துவளாமலும், தேசத்தில் கேட்கப்படும் செய்தியினால் நீங்கள் பயப்படாமலும் இருங்கள்; ஒரு வருஷத்திலே ஒரு செய்தி கேட்கப்பட்டு, பின்பு மறுவருஷத்திலே வேறு செய்தி கேட்கப்படும்; தேசத்திலே கொடுமை உண்டாகும்; ஆளுகிறவன்மேல் ஆளுகிறவன் வருவான்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ங்கள் இருதயம் துவளாமலும், தேசத்தில் கேட்கப்படும் செய்தியினால் நீங்கள் பயப்படாமலும் இருங்கள்; ஒரு வருஷத்திலே ஒரு செய்தி கேட்கப்பட்டு, பின்பு மறுவருஷத்திலே வேறு செய்தி கேட்கப்படும்; தேசத்திலே கொடுமை உண்டாகும்; ஆளுகிறவன்மேல் ஆளுகிறவன் வருவான்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, இதோ, நான் பாபிலோனின் விக்கிரகங்களை தண்டிக்கும் நாட்கள் வரும், அப்பொழுது அதின் தேசம் எல்லாம் கலங்கும்; அதில் கொலையுண்கிற யாவரும் அதின் நடுவில் விழுந்துகிடப்பார்கள்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, இதோ, நான் பாபிலோனின் விக்கிரகங்களை தண்டிக்கும் நாட்கள் வரும், அப்பொழுது அதின் தேசம் எல்லாம் கலங்கும்; அதில் கொலையுண்கிற யாவரும் அதின் நடுவில் விழுந்துகிடப்பார்கள்.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வானமும் பூமியும் அவைகளிலுள்ள யாவும் பாபிலோன்மேல் கெம்பீரிக்கும்; பாழ்க்கடிக்கிறவர்கள் அதற்கு வடக்கேயிருந்து வருவார்கள் என்று கர்த்தர் சொல்லுகிறார்;]]></a:t>
            </a: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வானமும் பூமியும் அவைகளிலுள்ள யாவும் பாபிலோன்மேல் கெம்பீரிக்கும்; பாழ்க்கடிக்கிறவர்கள் அதற்கு வடக்கேயிருந்து வருவார்கள் என்று கர்த்தர் சொல்லுகிறார்;]]></a:t>
            </a:r>
          </a:p>
        </p:txBody>
      </p:sp>
    </p:spTree>
  </p:cSld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பாபிலோன் இஸ்ரவேலில் கொலையுண்டவர்களை விழப்பண்ணினதுபோல, பாபிலோனிலும் சமஸ்த தேசங்களிலும் கொலையுண்கிறவர்கள் விழுவார்கள்.]]></a:t>
            </a:r>
          </a:p>
        </p:txBody>
      </p:sp>
    </p:spTree>
  </p:cSld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ட்டயத்துக்குத் தப்பினவர்களே, தங்கித்தரியாமல் நடந்துவாருங்கள்; தூரத்திலே கர்த்தரை நினையுங்கள்; எருசலேம் உங்கள் ஞாபகத்தில் வரக்கடவ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9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2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सेनाओं के यहोवा ने अपनी ही शपथ खाई है, कि निश्चय मैं तुझ को टिड्डियों के समान अनगिनित मनुष्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भर दूंगा, और वे तेरे विरुद्ध ललका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उसी ने पृथ्वी को अपने सामर्थ से बनाया, और जगत को अपनी बुद्धि से स्थिर किया; और आकाश को अप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वीणता से तान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जब वह बोलता है तब आकाश में जल का बड़ा शब्द होता है, वह पृथ्वी की छोर से कुहरा उठाता है। वह वर्ष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िये बिजली बनाता, और अपने भण्डार में से पवन निकाल ले आ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यों कहता है, मैं बाबुल के और लेबकामै के रहने वालों के विरुद्ध एक नाश करने वाली वाय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लाऊं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मैं बाबुल के पास ऐसे लोगों को भेजूंगा जो उसको फटक-फटककर उड़ा देंगे, और इस रीति उसके देश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नसान करेंगे; और विपत्ति के दिन चारों ओर से उसके विरुद्ध हो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धनुर्धारी के विरुद्ध और जो अपना झिलम पहिने हैं धनुर्धारी धनुष चढ़ाए हुए उठे; उसके जवानों से कु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मलता न करना; उसकी सारी सेना को सत्यानाश क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कसदियों के देश में मरे हुए और उसकी सड़कों में छिदे हुए लोग गि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क्योंकि, यद्यपि इस्राएल और यहूदा के देश, इस्राएल के पवित्र के विरुद्ध किए हुए पापों से भरपूर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ए हैं, तौभी उनके परमेश्वर, सेनाओं के यहोवा ने उन को त्याग नहीं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बाबुल में से भागो, अपना अपना प्राण बचाओ! उसके अधर्म में भागी हो कर तुम भी न मिट जाओ; क्योंकि य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े बदला लेने का समय है, वह उसको बदला देने पर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बाबुल यहोवा के हाथ में सोने का कटोरा था, जिस से सारी पृथ्वी के लोग मतवाले होते थे; जाति जाति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ने उसके दाखमधु में से पिया, इस कारण वे भी बावले हो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सब मनुष्य पशु सरीखे ज्ञानरहित है; सब सोनारों को अपनी खोदी हुई मूरतों के कारण लज्जित होना पड़े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उनकी ढाली हुई मूरतें धोखा देने वाली हैं, और उनके कुछ भी सांस नहीं चलत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बाबुल अचानक ले ली गई और नाश की गई है। उसके लिये हाय-हाय करो! उसके घावों के लिये बलसान औषधि लाओ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्भव है वह चंगी हो सक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वे तो व्यर्थ और ठट्ठे ही के योग्य है; जब उनके नाश किए जाने का समय आएगा, तब वे नाश ही हो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हम बाबुल का इलाज करते तो थे, परन्तु वह चंगी नहीं हुई। सो आओ, हम उसको तजकर अपने अपने देश को च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ं; क्योंकि उस पर किए हुए न्याय का निर्णय आकाश वरन स्वर्ग तक भी पहुंच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परन्तु जो याकूब का निज भाग है, वह उनके समान नहीं, वह तो सब का बनाने वाला है, और इस्राएल उसका नि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ग है; उसका नाम सेनाओं का यहोव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यहोवा ने हमारे धर्म के काम प्रगट किए हैं; सो आओ, हम सिय्योन में अपने परमेश्वर यहोवा के काम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र्णन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ू मेरा फरसा और युद्ध के लिये हथियार ठहराया गया है; तेरे द्वारा मैं जाति जाति को तितर-बित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ूंगा; और तेरे ही द्वारा राज्य राज्य को नाश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ीरों को पैना करो! ढालें थामे रहो! क्योंकि यहोवा ने मादी राजाओं के मन को उभारा है, उसने बाबुल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श करने की कल्पना की है, क्योंकि यहोवा अर्थात उसके मन्दिर का यही बदला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ेरे ही द्वारा मैं सवार समेत घोड़ों को टुकड़े टुकड़े करूं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बाबुल की शहरपनाह के विरुद्ध झण्डा खड़ा करो; बहुत पहरुए बैठाओ; घात लगाने वालों को बैठाओ; क्यों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ने बाबुल के रहने वालों के विरुद्ध जो कुछ कहा था, वह अब करने पर है वरन किया भ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हे बहुत जलाशयों के बीच बसी हुई और बहुत भण्डार रखने वाली, तेरा अन्त आ गया, तेरे लोभ की सीमा पहुं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ेरे ही द्वारा रथी समेत रथ को भी टुकड़े टुकड़े करूंगा; तेरे ही द्वारा मैं स्त्री पुरुष दोनो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टुकड़े टुकड़े करूंगा; तेरे ही द्वारा मैं बूढ़े और लड़के दोनों को टुकढ़े टुकड़े करूंगा, और जवान पुरु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जवान स्त्री दोनों को मैं तेरे ही द्वारा टुकड़े टुकड़े करूं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हम व्याकुल हैं, क्योंकि हम ने अपनी नामधराई सुनी है; यहोवा के पवित्र भवन में विधमीं घुस आए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 कारण हम लज्जित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ेरे ही द्वारा मैं भेड़-बकरियों समेत चरवाहे को टुकड़े टुकड़े करूंगा; तेरे ही द्वारा मैं किसान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जोड़े बैलों को भी टुकड़े टुकड़े करूंगा; अधिपतियों और हाकिमों को भी मैं तेरे ही द्वारा टुकड़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टुकड़े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मैं बाबुल को और सारे कसदियों को भी उन सब बुराइयों का बदला दूंगा, जो उन्होंने तुम लोग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्हने सिय्योन में की है;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सो देखो, यहोवा की यह वाणी है, ऐसे दिन आने वाले हैं कि मैं उसकी खुदी हुई मूरतों पर दण्ड भेजू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सके सारे देश में लोग घायल हो कर कराहते रह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हे नाश करने वाले पहाड़ जिसके द्वारा सारी पृथ्वी नाश हुई है, यहोवा की यह वाणी है कि मैं त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रुद्ध हूँ और हाथ बढ़ा कर तुझे ढांगों पर से लुढ़का दूंगा और जला हुआ पहाड़ बन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लोग तुझ से न तो घर के कोने के लिये पत्थर लेंगे, और न नेव के लिये, क्योंकि तू सदा उजाड़ रहे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चाहे बाबुल ऐसा ऊंचा बन जाए कि आकाश से बातें करे और उसके ऊंचे गढ़ और भी दृढ़ किए जाएं, तौभी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े नाश करने के लिये, लोगों को भेजूंगा, यहोवा की यह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देश में झण्डा खड़ा करो, जाति जाति में नरसिंगा फूंको ; उसके विरुद्ध जाति जाति को तैयार कर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रारात, मिन्नी और अश्कनज नाम राज्यों को उसके विरुद्ध बुलाओ, उसके विरुद्ध सेनापति भी ठहराओ; घोड़ो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िखर वाली टिड्डियों के समान अनगिनित चढ़ा ले आ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बाबुल से चिल्लाहट का शब्द सुनाई पड़ता है! कसदियों के देश से सत्यानाश का बड़ा कोलाहल सुनाई दे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उसके विरुद्ध जातियों को तैयार करो; मादी राजाओं को उनके अधिपतियों सब हाकिमों सहित और उस राज्य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रे देश को तैयार क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यहोवा ने विचारा है कि वह बाबुल के देश को ऐसा उजाड़ करे कि उस में कोई भी न रहे; इसलिये पृथ्व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ंपती है और दु:खित होती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क्योंकि यहोवा बाबुल को नाश कर रहा है और उसके बड़े कोलाहल को बन्द कर रहा है। इस से उनका कोलाह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हासागर का सा सुनाई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बाबुल के शूरवीर गढ़ों में रहकर लड़ने से इनकार करते हैं, उनकी वीरता जाती रही है; और यह देख कर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वासस्थानों में आग लग गई वे स्त्री बन गए हैं; उसके फाटकों के बेण्डे तोड़े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एक हरकारा दूसरे हरकारे से और एक समाचार देने वाला दूसरे समाचार देने वाले से मिलने और बाबुल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को यह समाचार देने के लिये दौड़ेगा कि तेरा नगर चारों ओर से ले लिया गय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बाबुल पर भी नाश करने वाले चढ़ आए हैं, और उसके शूरवीर पकड़े गए हैं और उनके धनुष तोड़ डाले ग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यहोवा बदला देने वाला परमेश्वर है, वह अवश्य ही बदला 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घाट शत्रुओं के वश में हो गए हैं, ताल भी सुखाये गए, ओर योद्धा घबरा उठ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क्योंकि इस्राएल का परमेश्वर, सेनाओं का यहोवा यों कहता है: बाबुल की बेटी दांवते समय के खलिहा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ान है, थोड़े ही दिनों में उसकी कटनी का समय आ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मैं उसके हाकिमों, पण्डितों, अधिपतियों, रईसों, और शूरवीरों को ऐसा मतवाला करूंगा कि वे सदा की नीं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पड़ेंगे और फिर न जागेंगे, सेनाओं के यहोवा, जिसका नाम राजाधिराज है, उसकी यही वाणी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बाबुल के राजा नबूकदनेस्सर ने मुझ को खा लिया, मुझ को पीस डाला; उसने मुझे छूछे बर्तन के समान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, उसने मगरमच्छ की नाईं मुझ को निगल लिया है; और मुझ को स्वादिष्ट भोजन जान कर अपना पेट मुझ से भ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ा है, उसने मुझ को बरबस निकाल दिया 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सेनाओं का यहोवा यों भी कहता है, बाबुल की चौड़ी शहरपनाह नेव से ढाई जाएगी, और उसके ऊंचे फाटक आ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गाकर जलाए जाएंगे। और उस में राज्य राज्य के लोगों का परिश्रम व्यर्थ ठहरेगा, और जातियों का परिश्रम आ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कौर हो जाएगा और वे थक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सिय्योन की रहने वाली कहेगी, कि जो उपद्रव मुझ पर और मेरे शरीर पर हुआ है, वह बाबुल पर पलट जाए।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रूशलेम कहेगी कि मुझ में की हुई हत्याओं का दोष कसदियों के देश के रहने वालों पर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इसलिये यहोवा कहता है, मैं तेरा मुक़द्दमा लड़ूंगा और तेरा बदला लूंगा। मैं उसके ताल को औ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ोतों को सुखा दूं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यहूदा के राजा सिदकिय्याह के राज्य के चौथे वर्ष में जब उसके साथ सरायाह भी बाबुल को गया था,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रिय्याह का पुत्र और महसेयाह का पोता और राजभवन का अधिकारी भी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और बाबुल खण्डहर, और गीदड़ों का वासस्थान होगा; और लोग उसे देख कर चकित होंगे और ताली बजाएंग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में कोई न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लोग एक संग ऐसे गरजेंगे और गुर्राएंगे, जैसे युवा सिंह व सिंह के बच्चे आहेर पर क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तब यिर्मयाह भविष्यद्वक्ता ने उसको ये बातें बताई अर्थात वे सब बातें जो बाबुल पर पड़ने वाल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पत्ति के विषय लिखी हुई हैं, उन्हें यिर्मयाह ने पुस्तक में लिख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परन्तु जब जब वे उत्तेजित हों, तब मैं जेवनार तैयार कर के उन्हें ऐसा मतवाला करूंगा, कि वे हुलस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दा की नींद में पड़ेंगे और कभी न जागेंगे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और यिर्मयाह ने सरायाह से कहा, जब तू बाबुल में पहुंचे, तब अवश्य ही ये सब वचन पढ़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मैं उन को, भेड़ों के बच्चों, और मेढ़ों और बकरों की नाईं घात करा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शेशक, जिसकी प्रशंसा सारे पृथ्वी पर होती थी कैसे ले लिया गया? वह कैसे पकड़ा गया? बाबुल जातिय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ीच कैसे सुनसान हो गय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और यह कहना, हे यहोवा तू ने तो इस स्थान के विषय में यह कहा है कि मैं इसे ऐसा मिटा दूंगा कि इस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ा मनुष्य, क्या पशु, कोई भी न रहेगा, वरन यह सदा उजाड़ पड़ा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बाबुल के ऊपर समुद्र चढ़ आया है, वह उसकी बहुत सी लहरों में डूब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उसके नगर उजड़ गए, उसका देश निर्जन और निर्जल हो गया है, उस में कोई मनुष्य नहीं रहता, और उस से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कोई आदमी नहीं चल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और जब तू इस पुस्तक को पढ़ चुके, तब इसे एक पत्थर के संग बान्धकर परात महानद के बीच में फेंक दे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मैं बाबुल में बेल को दण्ड दूंगा, और उसने जो कुछ निगल लिया है, वह उसके मुंह से उगलवाऊंगा। जात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ोग फिर उसकी ओर तांता बान्धे हुए न चलेंगे; बाबुल की शहरपनाह गिराई ज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और यह कहना, यों ही बाबुल डूब जाएगा और मैं उस पर ऐसी विपत्ति डालूंगा कि वह फिर कभी न उठेगा। 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ा सारा परिश्रम व्यर्थ ही ठहरेगा और वे थके रहेंगे। यहां तक यिर्मयाह के वचन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हे मेरी प्रजा, उस में से निकल आओ! अपने अपने प्राण को यहोवा के भड़के हुए कोप से बचा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जब उड़ती हुई बात उस देश में सुनी जाए, तब तुम्हारा मन न घबराए; और जो उड़ती हुई चर्चा पृथ्वी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नी जाएगी तुम उस से न डरना: उसके एक वर्ष बाद एक और बात उड़ती हुई आएगी, तब उसके बाद दूसरे वर्ष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क और बात उड़ती हुई आएगी, और उस देश में उपद्रव होगा, और एक हाकिम दूसरे के विरुद्ध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इसलिये देख, वे दिन आते हैं जब मैं बाबुल की खुदी हुई मूरतों पर दण्ड की आज्ञा करूंगा; उस सारे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ोगों का मुंह काला हो जाएगा, और उसके सब मारे हुए लोग उसी में पड़े रह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तब स्वर्ग और पृथ्वी के सारे निवासी बाबुल पर जयजयकार करेंगे; क्योंकि उत्तर दिशा से नाश करने 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पर चढ़ाई करेंगे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जैसे बाबुल ने इस्राएल के लोगों को मारा, वैसे ही सारे देश के लोग उसी में मार डाले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हे तलवार से बचे हुओ, भागो, खड़े मत रहो! यहोवा को दूर से स्मरण करो, और यरूशलेम की भी सुधि ल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2026-10-21T08:33:58Z</dcterms:created>
  <dcterms:modified xsi:type="dcterms:W3CDTF">2026-10-21T08:33:58Z</dcterms:modified>
  <dc:title>यिर्मयाह : 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