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2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கைகள் உயர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பணியில் இணைய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ம் கர்த்தரை அறிய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மகிமை எங்கும் ஓங்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ியர் மனங்களில் இயேசு என்றும் வாழ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நாமம் எங்கும் ஜெயமா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ட்டிமை யாவும் ஒழியட்டும் – ந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தங்கள் முழுவதும் மறைய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வு மனங்கள் நீங்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ந்த ஜனங்கள் உயர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ைமை யாவும் வில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ங்கள் முழுவதும் சா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ங்கத்திருமனம் கொண்டவர் .. இ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ணியை மாற்றும் தூது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ிவின் ஆவி பெற்ற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னின் உள்ளம் கொண்ட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ச்சபை வளர்ச்சி ஊழிய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ின் மகிமையைக் கூற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 மலர்ச்சி துவங்கட்டும் – ம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லைவனங்கள் மாற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 உலகம் திருந்த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அரசு விடிய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உருக்கம் நிலவ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சித்தமே நடக்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த்தின் எல்லைகளெங்கிலும் – ந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ின் வல்லமை விளங்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ிய மொழிகள் யாவ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வாழ்த்திப்பாட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ாதிகள் கூட்டம் கூட்ட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முன்னே பணிய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2026-09-16T22:49:50Z</dcterms:created>
  <dcterms:modified xsi:type="dcterms:W3CDTF">2026-09-16T22:49:50Z</dcterms:modified>
  <dc:title>துதிப் பாடல்கள் : 305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