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ண்ணினாலே பலிபீடத்தை எனக்கு உண்டாக்கி, அதின்மேல் உன் ஆடுகளையும் உன் மாடுகளையும் சர்வாங்க தகனபலியாகவும் சமாதானபலியாகவும் செலுத்துவாயாக; நான் என் நாமத்தைப் பிரஸ்தாபப்படுத்தும் எந்த ஸ்தானத்திலும் உன்னிடத்தில் வந்து, உன்னை ஆசீர்வத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ண்ணினாலே பலிபீடத்தை எனக்கு உண்டாக்கி, அதின்மேல் உன் ஆடுகளையும் உன் மாடுகளையும் சர்வாங்க தகனபலியாகவும் சமாதானபலியாகவும் செலுத்துவாயாக; நான் என் நாமத்தைப் பிரஸ்தாபப்படுத்தும் எந்த ஸ்தானத்திலும் உன்னிடத்தில் வந்து, உன்னை ஆசீர்வத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க் கல்லினால் பலிபீடத்தை உண்டாக்கவேண்டுமாகில், அதை வெட்டின கல்லுகளால் கட்டவேண்டாம்; அதின்மேல் உளியிட்டவுடனே, அதை அசுசிப்படுத்துவ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க் கல்லினால் பலிபீடத்தை உண்டாக்கவேண்டுமாகில், அதை வெட்டின கல்லுகளால் கட்டவேண்டாம்; அதின்மேல் உளியிட்டவுடனே, அதை அசுசிப்படுத்துவ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பலிபீடத்தின்மேல் உன் நிர்வாணம் காணப்படாதபடிக்கு, படிகளால் அதின்மேல் ஏறவும் 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பேசிச் சொல்லிய சகல வார்த்தைகளுமாவன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ை அடிமைத்தன வீடாகிய எகிப்து தேசத்திலிருந்து புறப்படப்பண்ணின உன் தேவனாகிய கர்த்தர் நான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யன்றி உனக்கு வேறே தேவர்கள் உண்டாயிருக்கவேண்டா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ே வானத்திலும், கீழே பூமியிலும், பூமியின்கீழ்த் தண்ணீரிலும் உண்டாயிருக்கிறவைகளுக்கு ஒப்பான ஒரு சொரூபத்தையாகிலும் யாதொரு விக்கிரகத்தையாகிலும் நீ உனக்கு உண்டாக்க வேண்டாம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ே வானத்திலும், கீழே பூமியிலும், பூமியின்கீழ்த் தண்ணீரிலும் உண்டாயிருக்கிறவைகளுக்கு ஒப்பான ஒரு சொரூபத்தையாகிலும் யாதொரு விக்கிரகத்தையாகிலும் நீ உனக்கு உண்டாக்க வேண்டாம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 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 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 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ிடத்தில் அன்புகூர்ந்து, என் கற்பனைகளைக் கைக்கொள்ளுகிறவர்களுக்கோ ஆயிரம் தலைமுறைமட்டும் இரக்கஞ் செய்கிறவராயிரு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ுடைய நாமத்தை வீணிலே வழங்காதிருப்பாயாக; கர்த்தர் தம்முடைய நாமத்தை வீணிலே வழங்குகிறவனைத் தண்டியாமல் வி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ுடைய நாமத்தை வீணிலே வழங்காதிருப்பாயாக; கர்த்தர் தம்முடைய நாமத்தை வீணிலே வழங்குகிறவனைத் தண்டியாமல் வி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ய்வுநாளைப் பரிசுத்தமாய் ஆசரிக்க நினைப்பாயாக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றுநாளும் நீ வேலைசெய்து, உன் கிரியைகளையெல்லாம் நடப்பிப்பாயாக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ம்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மிருக ஜீவனானாலும், உன் வாசல்களில் இருக்கிற அந்நியனானாலும், யாதொரு வேலையும் செய்யவேண்ட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ம்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மிருக ஜீவனானாலும், உன் வாசல்களில் இருக்கிற அந்நியனானாலும், யாதொரு வேலையும் செய்யவேண்ட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ம்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மிருக ஜீவனானாலும், உன் வாசல்களில் இருக்கிற அந்நியனானாலும், யாதொரு வேலையும் செய்யவேண்ட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ஆறுநாளைக்குள்ளே வானத்தையும் பூமியையும் சமுத்திரத்தையும் அவைகளிலுள்ள எல்லாவற்றையும் உண்டாக்கி, ஏழாம்நாளிலே ஓய்ந்திருந்தார்; ஆகையால், கர்த்தர் ஓய்வுநாளை ஆசீர்வதித்து, அதைப் பரிசுத்தமாக்க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ஆறுநாளைக்குள்ளே வானத்தையும் பூமியையும் சமுத்திரத்தையும் அவைகளிலுள்ள எல்லாவற்றையும் உண்டாக்கி, ஏழாம்நாளிலே ஓய்ந்திருந்தார்; ஆகையால், கர்த்தர் ஓய்வுநாளை ஆசீர்வதித்து, அதைப் பரிசுத்தமாக்க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ொடுக்கிற தேசத்திலே உன் நாட்கள் நீடித்திருப்பதற்கு, உன் தகப்பனையும் உன் தாயையும் கனம்பண்ணு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ொடுக்கிற தேசத்திலே உன் நாட்கள் நீடித்திருப்பதற்கு, உன் தகப்பனையும் உன் தாயையும் கனம்பண்ணு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ொலை செய்யாதிருப்ப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பசாரம் செய்யாதிருப்ப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ளவு செய்யாதிருப்ப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றனுக்கு விரோதமாகப் பொய்ச்சாட்சி சொல்லாதிருப்ப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றனுடைய வீட்டை இச்சியாதிருப்பாயாக; பிறனுடைய மனைவிய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றனுடைய வீட்டை இச்சியாதிருப்பாயாக; பிறனுடைய மனைவிய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னங்கள் எல்லாரும் இடிமுழக்கங்களையும் மின்னல்களையும் எக்காளச் சத்தத்தையும் மலை புகைகிறதையும் கண்டார்கள்; அதைக் கண்டு, ஜனங்கள் பின்வாங்கி, தூரத்திலே நின்ற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னங்கள் எல்லாரும் இடிமுழக்கங்களையும் மின்னல்களையும் எக்காளச் சத்தத்தையும் மலை புகைகிறதையும் கண்டார்கள்; அதைக் கண்டு, ஜனங்கள் பின்வாங்கி, தூரத்திலே நின்ற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யை நோக்கி: நீர் எங்களோடே பேசும், நாங்கள் கேட்போம்; தேவன் எங்களோடே பேசாதிருப்பாராக, பேசினால் நாங்கள் செத்துப்போவோம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யை நோக்கி: நீர் எங்களோடே பேசும், நாங்கள் கேட்போம்; தேவன் எங்களோடே பேசாதிருப்பாராக, பேசினால் நாங்கள் செத்துப்போவோம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 ஜனங்களை நோக்கி: பயப்படாதிருங்கள்; உங்களைச் சோதிப்பதற்காகவும், நீங்கள் பாவம்செய்யாதபடிக்குத் தம்மைப் பற்றும் பயம் உங்கள் முகத்திற்கு முன்பாக இருப்பதற்காகவும், தேவன் எழுந்தருளினா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 ஜனங்களை நோக்கி: பயப்படாதிருங்கள்; உங்களைச் சோதிப்பதற்காகவும், நீங்கள் பாவம்செய்யாதபடிக்குத் தம்மைப் பற்றும் பயம் உங்கள் முகத்திற்கு முன்பாக இருப்பதற்காகவும், தேவன் எழுந்தருளின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தூரத்திலே நின்றார்கள்; மோசே, தேவன் இருந்த கார்மேகத்துக்குச் சமீபமாய்ச் சேர்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ர்த்தர் மோசேயை நோக்கி: நீ இஸ்ரவேல் புத்திரரோடே சொல்லவேண்டியது என்னவென்றால், நான் வானத்திலிருந்து உங்களோடே பேசினேன் என்று கண்ட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ர்த்தர் மோசேயை நோக்கி: நீ இஸ்ரவேல் புத்திரரோடே சொல்லவேண்டியது என்னவென்றால், நான் வானத்திலிருந்து உங்களோடே பேசினேன் என்று கண்ட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எனக்கு ஒப்பாக வெள்ளியினாலே தெய்வங்களையும் பொன்னினாலே தெய்வங்களையும் உங்களுக்கு உண்டாக்கவே 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मेरे लिये मिट्टी की एक वेदी बनाना, और अपनी भेड़-बकरियोंऔर गाय-बैलों के होमबलि और मेलबलि को उस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ना; जहां जहां मैं अपने नाम का स्मरण कराऊं वहां वहां मैं आकर तुम्हें आशीष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यदि तुम मेरे लिये पत्थरों की वेदी बनाओ, तो तराशे हुए पत्थरों से न बनाना; क्योंकि जहां तुम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पर अपना हयियार लगाया वहां तू उसे अशुद्ध कर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मेरी वेदी पर सीढ़ी से कभी न चढ़ना, कहीं ऐसा न हो कि तेरा तन उस पर नंगा देख पड़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परमेश्वर ने ये सब वचन कह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ि मैं तेरा परमेश्वर यहोवा हूं, जो तुझे दासत्व के घर अर्थात मिस्र देश से निकाल ला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ू मुझे छोड़ दूसरों को ईश्वर करके न मान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ू अपने लिये कोई मूर्ति खोदकर न बनाना, न किसी कि प्रतिमा बनाना, जो आकाश में, वा पृथ्वी पर, 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ृथ्वी के जल मे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ू उन को दण्डवत न करना, और न उनकी उपासना करना; क्योंकि मैं तेरा परमेश्वर यहोवा जलन रखने वा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ईश्वर हूं, और जो मुझ से बैर रखते है, उनके बेटों, पोतों, और परपोतों को भी पितरों का दण्ड दिया क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जो मुझ से प्रेम रखते और मेरी आज्ञाओं को मानते हैं, उन हजारों पर करूणा किया करता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ू अपने परमेश्वर का नाम व्यर्थ न लेना; क्योंकि जो यहोवा का नाम व्यर्थ ले वह उसको निर्दोष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ू विश्रामदिन को पवित्र मानने के लिये स्मरण रख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छ: दिन तो तू परिश्रम करके अपना सब काम काज कर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परन्तु सातवां दिन तेरे परमेश्वर यहोवा के लिये विश्रामदिन है। उस में न तो तू किसी भांति का क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ज करना, और न तेरा बेटा, न तेरी बेटी, न तेरा दास, न तेरी दासी, न तेरे पशु, न कोई परदेशी जो त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ाटकों के भीतर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ोंकि छ: दिन में यहोवा ने आकाश, और पृथ्वी, और समुद्र, और जो कुछ उन में है, सब को बनाय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तवें दिन विश्राम किया; इस कारण यहोवा ने विश्रामदिन को आशीष दी और उसको पवित्र ठहरा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ू अपने पिता और अपनी माता का आदर करना, जिस से जो देश तेरा परमेश्वर यहोवा तुझे देता है उस में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हुत दिन तक रहने प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ू खून न कर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ू व्यभिचार न कर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ू चोरी न कर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ू किसी के विरुद्ध झूठी साक्षी न दे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ू किसी के घर का लालच न करना; न तो किसी की स्त्री का लालच करना, और न किसी के दास-दासी, वा बै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दहे का, न किसी की किसी वस्तु का लालच कर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सब लोग गरजने और बिजली और नरसिंगे के शब्द सुनते, और धुआं उठते हुए पर्वत को देखते रहे, और दे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, कांपकर दूर खड़े हो ग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वे मूसा से कहने लगे, तू ही हम से बातें कर, तब तो हम सुन सकेंगे; परन्तु परमेश्वर हम से बातें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, ऐसा न हो कि हम मर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मूसा ने लोगों से कहा, डरो मत; क्योंकि परमेश्वर इस निमित्त आया है कि तुम्हारी परीक्षा कर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भय तुम्हारे मन में बना रहे, कि तुम पाप न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वे लोग तो दूर ही खड़े रहे, परन्तु मूसा उस घोर अन्धकार के समीप गया जहां परमेश्वर थ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यहोवा ने मूसा से कहा, तू इस्त्राएलियों को मेरे ये वचन सुना, कि तुम लोगों ने तो आप ही देख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मैं ने तुम्हारे साथ आकाश से बातें क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ुम मेरे साथ किसी को सम्मिलित न करना, अर्थात अपने लिये चान्दी वा सोने से देवताओं को न गढ़ ल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2026-10-21T09:37:01Z</dcterms:created>
  <dcterms:modified xsi:type="dcterms:W3CDTF">2026-10-21T09:37:01Z</dcterms:modified>
  <dc:title>निर्गमन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