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हाब के मरने के बाद मोआब इस्राएल के विरुद्ध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अहज्याह एक झिलमिलीदार खिड़की में से, जो शोमरोन में उसकी अटारी में थी, गिर पड़ा, और बीमा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 तब उसने दूतों को यह कह कर भेजा, कि तुम जा कर एक्रोन के बालजबूब नाम देवता से यह पूछ आओ, कि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इस बीमारी से बचूंगा कि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वा के दूत ने तिशबी एलिय्याह से कहा, उठ कर शोमरोन के राजा के दूतों से मिलने को जा, और उन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, क्या इस्राएल में कोई परमेश्वर नहीं जो तुम एक्रोन के बालजबूब देवता से पूछने जा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अब यहोवा तुझ से यों कहता है, कि जिस पलंग पर तू पड़ा है, उस पर से कभी न उठेगा, परन्तु मर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 तब एलिय्याह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अहज्याह के दूत उसके पास लौट आए, तब उसने उन से पूछा, तुम क्यों लौट आए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न्होंने उस से कहा, कि एक मनुष्य हम से मिलने को आया, और कहा, कि जिस राजा ने तुम को भेजा उस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टकर कहो, यहोवा यों कहता है, कि क्या इस्राएल में कोई परमेश्वर नहीं जो तू एक्रोन के बालजबूब देवता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छने को भेजता है? इस कारण जिस पलंग पर तू पड़ा है, उस पर से कभी न उठेगा, परन्तु मर ही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उन से पूछा, जो मनुष्य तुम से मिलने को आया, और तुम से ये बातें कहीं, उसका कैसा रंग-रूप थ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्होंने उसको उत्तर दिया, वह तो रोंआर मनुष्य था और अपनी कमर में चमड़े का फेंटा बान्धे हुए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कहा, वह तिशबी एलिय्याह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उसने उसके पास पचास सिपाहियों के एक प्रधान को उसके पचासों सिपाहियों समेत भेजा। प्रधान न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जा कर क्या देखा कि वह पहाड़ की चोटी पर बैठा है। और उसने उस से कहा, हे परमेश्वर के भक्त राज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 है, कि तू उतर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एलिय्याह ने उस पचास सिपाहियों के प्रधान से कहा, यदि मैं परमेश्वर का भक्त हूँ तो आकाश से आग गिर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तेरे पचासों समेत भस्म कर डाले। तब आकाश से आग उतरी और उसे उसके पचासों समेत भस्म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राजा ने उसके पास पचास सिपाहियों के एक और प्रधान को, पचासों सिपाहियों समेत भेज दिया। प्रध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 से कहा हे परमेश्वर के भक्त राजा ने कहा है, कि फुतीं से तू उतर 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एलिय्याह ने उत्तर देकर उन से कहा, यदि मैं परमेश्वर का भक्त हूँ तो आकाश से आग गिरकर तुझे,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चासों समेत भस्म कर डाले; तब आकाश से परमेश्वर की आग उतरी और उसे उसके पचासों समेत भस्म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राजा ने तीसरी बार पचास सिपाहियों के एक और प्रधान को, पचासों सिपाहियों समेत भेज दिया, और पच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वह तीसरा प्रधान चढ़ कर, एलिय्याह के साम्हने घुटनों के बल गिरा, और गिड़गिड़ा कर उस से कहने लगा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भक्त मेरा प्राण और तेरे इन पचास दासों के प्राण तेरी दृष्टि में अनमोल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चास पचास सिपाहियों के जो दो प्रधान अपने अपने पचासों समेत पहिले आए थे, उन को तो आग ने आकाश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कर भस्म कर डाला, परन्तु अब मेरा प्राण तेरी दृष्टि में अनमो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वा के दूत ने उलिय्याह से कहा, उसके संग नीचे जा, उस से पत डर। तब एलिय्याह उठ कर उस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े पास नीच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 से कहा, यहोवा यों कहता है, कि तू ने तो एक्रोन के बालजबूब देवता से पूछने को दूत भेजे थे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इस्राएल में कोई परमेश्वर नहीं कि जिस से तू पूछ सके? इस कारण तू जिस पलंग पर पड़ा है, उस प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भी न उठेगा, परन्तु मर ही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के इस वचन के अनुसार जो एलिय्याह ने कहा था, वह मर गया। और उसके सन्तान न होने के कारण यहोर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्थान पर यहूदा के राजा यहोशापात के पुत्र यहोराम के दूसरे वर्ष में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अहज्याह के और काम जो उसने किए वह क्या इस्राएल के राजाओं के इतिहास की पुस्तक में नहीं लिख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2026-10-21T06:56:12Z</dcterms:created>
  <dcterms:modified xsi:type="dcterms:W3CDTF">2026-10-21T06:56:12Z</dcterms:modified>
  <dc:title>2 राजा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