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2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சுவையே துதிசெய் நீ மன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சுவையே துதிசெய் – கிறிஸ்தேசுவ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சணுகாத பராபர வஸ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குமாரன் மெய்யான கிறிஸ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்தரவான் தரையுந்தரு தந்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ந்தர மிகுந்த சவுந்தராநந்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ண்ணின காரியம் யாவும் முடி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ண்ணிலும் விண்ணிலும் வாழ்ந்து சுகி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2026-11-02T05:06:29Z</dcterms:created>
  <dcterms:modified xsi:type="dcterms:W3CDTF">2026-11-02T05:06:29Z</dcterms:modified>
  <dc:title>துதிப் பாடல்கள் : 957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