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ese things the word of the LORD came unto Abram in a vision, saying, Fear not, Abram: I am your shield, and your exceeding great rewa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ese things the word of the LORD came unto Abram in a vision, saying, Fear not, Abram: I am your shield, and your exceeding great rewar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Abram said, LORD God, what will you give me, seeing I go childless, and the steward of my house is this Eliezer of Damascus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Abram said, LORD God, what will you give me, seeing I go childless, and the steward of my house is this Eliezer of Damascus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bram said, Behold, to me you have given no seed: and, lo, one born in my house is mine hei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bram said, Behold, to me you have given no seed: and, lo, one born in my house is mine hei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, behold, the word of the LORD came unto him, saying, This shall not be yours heir; but he that shall come forth out of yours own bowels shall be yours hei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, behold, the word of the LORD came unto him, saying, This shall not be yours heir; but he that shall come forth out of yours own bowels shall be yours hei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he brought him forth abroad, and said, Look now toward heaven, and tell the stars, if you be able to number them: and he said unto him, So shall your seed b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he brought him forth abroad, and said, Look now toward heaven, and tell the stars, if you be able to number them: and he said unto him, So shall your seed b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believed in the LORD; and he counted it to him for righteousnes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e said unto him, I am the LORD that brought you out of Ur of the Chaldees, to give you this land to inherit i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e said unto him, I am the LORD that brought you out of Ur of the Chaldees, to give you this land to inherit i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aid, LORD God, whereby shall I know that I shall inherit it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aid, LORD God, whereby shall I know that I shall inherit it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aid unto him, Take me an heifer of three years old, and a she goat of three years old, and a ram of three years old, and a turtledove, and a young pigeo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aid unto him, Take me an heifer of three years old, and a she goat of three years old, and a ram of three years old, and a turtledove, and a young pigeo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took unto him all these, and divided them in the midst, and laid each piece one against another: but the birds divided he no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took unto him all these, and divided them in the midst, and laid each piece one against another: but the birds divided he no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when the fowls came down upon the carcasses, Abram drove them awa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hen the sun was going down, a deep sleep fell upon Abram; and, lo, an horror of great darkness fell upon hi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hen the sun was going down, a deep sleep fell upon Abram; and, lo, an horror of great darkness fell upon him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said unto Abram, Know certainly that your seed shall be a stranger in a land that is not their's, and shall serve them; and they shall afflict them four hundred years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said unto Abram, Know certainly that your seed shall be a stranger in a land that is not their's, and shall serve them; and they shall afflict them four hundred years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said unto Abram, Know certainly that your seed shall be a stranger in a land that is not their's, and shall serve them; and they shall afflict them four hundred years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lso that nation, whom they shall serve, will I judge: and afterward shall they come out with great substanc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lso that nation, whom they shall serve, will I judge: and afterward shall they come out with great substanc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you shall go to your fathers in peace; you shall be buried in a good old ag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in the fourth generation they shall come here again: for the iniquity of the Amorites is not yet full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in the fourth generation they shall come here again: for the iniquity of the Amorites is not yet full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that, when the sun went down, and it was dark, behold a smoking furnace, and a burning lamp that passed between those piece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that, when the sun went down, and it was dark, behold a smoking furnace, and a burning lamp that passed between those piec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n the same day the LORD made a covenant with Abram, saying, Unto your seed have I given this land, from the river of Egypt unto the great river, the river Euphrates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n the same day the LORD made a covenant with Abram, saying, Unto your seed have I given this land, from the river of Egypt unto the great river, the river Euphrates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Kenites, and the Kenizzites, and the Kadmonites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Hittites, and the Perizzites, and the Rephaims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Amorites, and the Canaanites, and the Girgashites, and the Jebusite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Amorites, and the Canaanites, and the Girgashites, and the Jebusit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கர்த்தருடைய வார்த்தை ஆபிராமுக்குத் தரிசனத்திலே உண்டாகி, அவ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ிராமே, நீ பயப்படாதே; நான் உனக்குக் கேடகமும், உனக்கு மகா பெரிய பலனுமாயிருக்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பிராம்: கர்த்தராகிய ஆண்டவரே, அடியேனுக்கு என்ன தருவீர்? நான் பிள்ளையில்லாமல் இருக்கிறேன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மஸ்கு ஊரானாகிய இந்த எலியேசர் என் வீட்டு விசாரணைக் கர்த்தனாய் இருக்கிறானே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னும் ஆபிராம்: தேவரீர் எனக்குப் புத்திர சந்தானம் அருளவில்லை; இதோ என் வீட்டிலே பிறந்த பிள்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ச் சுதந்தரவாளியாய் இருக்கிறா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அவனுக்கு உண்டாகி: இவன் உனக்குச் சுதந்தரவாளியல்ல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ப்பப்பிறப்பாயிருப்பவனே உனக்குச் சுதந்தரவாளியாவான் என்று 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அவனை வெளியே அழைத்து: நீ வானத்தை அண்ணாந்து பார், நட்சத்திரங்களை எண்ண உன்னாலே கூடுமா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ை எண்ணு என்று சொல்லி; பின்பு அவனை நோக்கி: உன் சந்ததி இவ்வண்ணமாய் இருக்க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சுவாசித்தான், அதை அவர் அவனுக்கு நீதியாக எ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அவர் அவனை நோக்கி: இந்தத் தேசத்தை உனக்குச் சுதந்தரமாகக் கொடுக்கும்பொருட்டு, உன்னை ஊ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கிற கல்தேயருடைய பட்டணத்திலிருந்து அழைத்து வந்த கர்த்தர் நானே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கர்த்தராகிய ஆண்டவரே, நான் அதைச் சுதந்தரித்துக்கொள்வேன் என்று எதினால் அறி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மூன்று வயதுக் கிடாரியையும், மூன்று வயது வெள்ளாட்டையும், மூன்று வய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ட்டுக்கடாவையும், ஒரு காட்டுப் புறாவையும், ஒரு புறாக்குஞ்சையும், என்னிடத்தில் கொண்டுவா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அவைகள் எல்லாவற்றையும் அவரிடத்தில் கொண்டு வந்து, அவைகளை நடுவாகத் துண்டித்து, துண்ட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ன்றுக்கொன்று எதிராக வைத்தான்; பட்சிகளை அவன் துண்டி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றவைகள் அந்த உடல்களின்மேல் இறங்கின; அவைகளை ஆபிராம் துரத்த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ூரியன் அஸ்தமிக்கும்போது, ஆபிராமுக்கு அயர்ந்த நித்திரை வந்தது; திகிலும் காரிருளும்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டிக்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 ஆபிராமை நோக்கி: உன் சந்ததியார் தங்களுடையதல்லாத அந்நிய தேச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தேசிகளாயிருந்து, அத்தேசத்தாரைச் சேவிப்பார்கள் என்றும், அவர்களால் நானூறு வருஷ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பத்திரவப்படுவார்கள் என்றும், நீ நிச்சயமாய் அறியக்கட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சேவிக்கும் ஜாதிகளை நான் நியாயந்தீர்ப்பேன்; பின்பு மிகுந்த பொருள்களுடனே புறப்ப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மாதானத்தோடே உன் பிதாக்களிடத்தில் சேருவாய்; நல்ல முதிர்வயதிலே அடக்கம்பண்ணப்படு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லாம் தலைமுறையிலே அவர்கள் இவ்விடத்துக்குத் திரும்ப வருவார்கள்; ஏனென்றால் எமோரியருடைய அக்கிர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னும் நிறைவாகவில்ல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ூரியன் அஸ்தமித்துக் காரிருள் உண்டானபின்பு, இதோ, புகைகிற சூளையும், அந்தத் துண்டங்களின் நட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ந்துபோகிற அக்கினி ஜுவாலையும் தோன்ற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கர்த்தர் ஆபிராமோடே உடன்படிக்கைபண்ணி, எகிப்தின் நதி துவக்கி ஐபிராத்து நதி என்னும் பெ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திமட்டுமுள்ள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ேனியரும், கெனிசியரும், கத்மோனிய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த்தியரும், பெரிசியரும், ரெப்பாயீமிய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மோரியரும், கானானியரும், கிர்காசியரும், எபூசியரும் என்பவர்கள் இருக்கிறதுமான இந்தத் தேசத்தை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க்குக் கொடுத்த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2026-10-21T01:50:31Z</dcterms:created>
  <dcterms:modified xsi:type="dcterms:W3CDTF">2026-10-21T01:50:31Z</dcterms:modified>
  <dc:title>ஆதியாகமம்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