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certain men which came down from Judaea taught the brethren, and said, Except all of you be circumcised after the manner of Moses, all of you cannot be sa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certain men which came down from Judaea taught the brethren, and said, Except all of you be circumcised after the manner of Moses, all of you cannot be sa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refore Paul and Barnabas had no small dissension and disputation with them, they determined that Paul and Barnabas, and certain other of them, should go up to Jerusalem unto the apostles and elders about this ques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refore Paul and Barnabas had no small dissension and disputation with them, they determined that Paul and Barnabas, and certain other of them, should go up to Jerusalem unto the apostles and elders about this ques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refore Paul and Barnabas had no small dissension and disputation with them, they determined that Paul and Barnabas, and certain other of them, should go up to Jerusalem unto the apostles and elders about this questi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brought on their way by the church, they passed through Phenice and Samaria, declaring the conversion of the Gentiles: and they caused great joy unto all the brethr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brought on their way by the church, they passed through Phenice and Samaria, declaring the conversion of the Gentiles: and they caused great joy unto all the brethre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ing brought on their way by the church, they passed through Phenice and Samaria, declaring the conversion of the Gentiles: and they caused great joy unto all the brethr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were come to Jerusalem, they were received of the church, and of the apostles and elders, and they declared all things that God had done with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were come to Jerusalem, they were received of the church, and of the apostles and elders, and they declared all things that God had done with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re rose up certain of the sect of the Pharisees which believed, saying, That it was necessary to circumcise them, and to command them to keep the law of Mos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re rose up certain of the sect of the Pharisees which believed, saying, That it was necessary to circumcise them, and to command them to keep the law of Mos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postles and elders came together in order to consider of this mat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re had been much disputing, Peter rose up, and said unto them, Men and brethren, all of you know how that a good while ago God made choice among us, that the Gentiles by my mouth should hear the word of the gospel, and belie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re had been much disputing, Peter rose up, and said unto them, Men and brethren, all of you know how that a good while ago God made choice among us, that the Gentiles by my mouth should hear the word of the gospel, and believ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re had been much disputing, Peter rose up, and said unto them, Men and brethren, all of you know how that a good while ago God made choice among us, that the Gentiles by my mouth should hear the word of the gospel, and believ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which knows the hearts, bare them witness, giving them the Holy Spirit, even as he did unto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which knows the hearts, bare them witness, giving them the Holy Spirit, even as he did unto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put no difference between us and them, purifying their hearts by fai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put no difference between us and them, purifying their hearts by fai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therefore why tempt all of you God, to put a yoke upon the neck of the disciples, which neither our fathers nor we were able to be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therefore why tempt all of you God, to put a yoke upon the neck of the disciples, which neither our fathers nor we were able to be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e believe that through the grace of the LORD Jesus Christ we shall be saved, even as the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we believe that through the grace of the LORD Jesus Christ we shall be saved, even as the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multitude kept silence, and gave audience to Barnabas and Paul, declaring what miracles and wonders God had wrought among the Gentiles by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multitude kept silence, and gave audience to Barnabas and Paul, declaring what miracles and wonders God had wrought among the Gentiles by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they had held their peace, James answered, saying, Men and brethren, hearken unto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imeon has declared how God at the first did visit the Gentiles, to take out of them a people for his na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imeon has declared how God at the first did visit the Gentiles, to take out of them a people for his na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o this agree the words of the prophets; as it is writt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fter this I will return, and will build again the tabernacle of David, which is fallen down; and I will build again the ruins thereof, and I will set it u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fter this I will return, and will build again the tabernacle of David, which is fallen down; and I will build again the ruins thereof, and I will set it up:]]></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 residue of men might seek after the Lord, and all the Gentiles, upon whom my name is called, says the Lord, who does all these thing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 residue of men might seek after the Lord, and all the Gentiles, upon whom my name is called, says the Lord, who does all these thin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 residue of men might seek after the Lord, and all the Gentiles, upon whom my name is called, says the Lord, who does all these thing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Known unto God are all his works from the beginning of the worl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my sentence is, that we trouble not them, which from among the Gentiles are turned to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at we write unto them, that they abstain from pollutions of idols, and from fornication, and from things strangled, and from blo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at we write unto them, that they abstain from pollutions of idols, and from fornication, and from things strangled, and from blo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Moses of old time has in every city them that preach him, being read in the synagogues every sabbath da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Moses of old time has in every city them that preach him, being read in the synagogues every sabbath d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leased it the apostles and elders with the whole church, to send chosen men of their own company to Antioch with Paul and Barnabas; namely, Judas surnamed Barsabas and Silas, chief men among the brethr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leased it the apostles and elders with the whole church, to send chosen men of their own company to Antioch with Paul and Barnabas; namely, Judas surnamed Barsabas and Silas, chief men among the brethr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pleased it the apostles and elders with the whole church, to send chosen men of their own company to Antioch with Paul and Barnabas; namely, Judas surnamed Barsabas and Silas, chief men among the breth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wrote letters by them after this manner; The apostles and elders and brethren send greeting unto the brethren which are of the Gentiles in Antioch and Syria and Cilic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wrote letters by them after this manner; The apostles and elders and brethren send greeting unto the brethren which are of the Gentiles in Antioch and Syria and Cilici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wrote letters by them after this manner; The apostles and elders and brethren send greeting unto the brethren which are of the Gentiles in Antioch and Syria and Cilic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asmuch as we have heard, that certain which went out from us have troubled you with words, subverting your souls, saying, All of you must be circumcised, and keep the law: to whom we gave no such commandmen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asmuch as we have heard, that certain which went out from us have troubled you with words, subverting your souls, saying, All of you must be circumcised, and keep the law: to whom we gave no such commandmen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asmuch as we have heard, that certain which went out from us have troubled you with words, subverting your souls, saying, All of you must be circumcised, and keep the law: to whom we gave no such commandmen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eemed good unto us, being assembled with one accord, to send chosen men unto you with our beloved Barnabas and Pau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seemed good unto us, being assembled with one accord, to send chosen men unto you with our beloved Barnabas and Pau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en that have hazarded their lives for the name of our Lord Jesus Chris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en that have hazarded their lives for the name of our Lord Jesus Chri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e have sent therefore Judas and Silas, who shall also tell you the same things by mou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e have sent therefore Judas and Silas, who shall also tell you the same things by mout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t seemed good to the Holy Spirit, and to us, to lay upon you no greater burden than these necessary thing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it seemed good to the Holy Spirit, and to us, to lay upon you no greater burden than these necessary thing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all of you abstain from meats offered to idols, and from blood, and from things strangled, and from fornication: from which if all of you keep yourselves, all of you shall do well. Fare all of you we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all of you abstain from meats offered to idols, and from blood, and from things strangled, and from fornication: from which if all of you keep yourselves, all of you shall do well. Fare all of you wel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all of you abstain from meats offered to idols, and from blood, and from things strangled, and from fornication: from which if all of you keep yourselves, all of you shall do well. Fare all of you wel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when they were dismissed, they came to Antioch: and when they had gathered the multitude together, they delivered the epist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o when they were dismissed, they came to Antioch: and when they had gathered the multitude together, they delivered the epist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ich when they had read, they rejoiced for the consola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udas and Silas, being prophets also themselves, exhorted the brethren with many words, and confirmed the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udas and Silas, being prophets also themselves, exhorted the brethren with many words, and confirmed the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fter they had tarried there a space, they were let go in peace from the brethren unto the apost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fter they had tarried there a space, they were let go in peace from the brethren unto the apost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twithstanding it pleased Silas to abide there still.]]></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Paul also and Barnabas continued in Antioch, teaching and preaching the word of the Lord, with many others als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Paul also and Barnabas continued in Antioch, teaching and preaching the word of the Lord, with many others als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ome days after Paul said unto Barnabas, Let us go again and visit our brethren in every city where we have preached the word of the LORD, and see how they d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ome days after Paul said unto Barnabas, Let us go again and visit our brethren in every city where we have preached the word of the LORD, and see how they d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Barnabas determined to take with them John, whose surname was Mark.]]></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Barnabas determined to take with them John, whose surname was Mark.]]></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Paul thought not good to take him with them, who departed from them from Pamphylia, and went not with them to the work.]]></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Paul thought not good to take him with them, who departed from them from Pamphylia, and went not with them to the work.]]></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ontention was so sharp between them, that they departed asunder one from the other: and so Barnabas took Mark, and sailed unto Cypru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ontention was so sharp between them, that they departed asunder one from the other: and so Barnabas took Mark, and sailed unto Cypru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Paul chose Silas, and departed, being recommended by the brethren unto the grace of Go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he went through Syria and Cilicia, confirming the church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ர் யூதேயாவிலிருந்து வந்து: நீங்கள் மோசேயினுடைய முறைமையின்படியே விருத்தசேதனமடையா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மாட்டீர்கள் என்று சகோதரருக்குப் போத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னாலே அவர்களுக்கும் பவுல் பர்னபா என்பவர்களுக்கும் மிகுந்த வாக்குவாதமும் தர்க்கமும் உண்டா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விஷயத்தினிமித்தம் பவுலும் பர்னபாவும் அவர்களைச் சேர்ந்த வேறுசிலரும் எருசலேமி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ரிடத்திற்கும் மூப்பரிடத்திற்கும் போகவேண்டுமென்று தீர்மா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படி அவர்கள் சபையாரால் வழிவிட்டனுப்பப்பட்டு, பெனிக்கே சமாரியா நாடுகளின் வழியா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 மனந்திரும்பின செய்தியை அறிவித்து, சகோதரர் எல்லாருக்கும் இந்த சந்தோஷ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எருசலேமுக்கு வந்து, சபையாராலும் அப்போஸ்தலராலும் மூப்பராலும் ஏற்றுக்கொள்ளப்பட்டபோ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ண்டு செய்தவைகளையெல்லாம்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ரிசேய சமயத்தாரில் விசுவாசிகளான சிலர் எழுந்து, அவர்களை விருத்தசேதனம்பண்ணுகிற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ன் நியாயப்பிரமாணத்தைக் கைக்கொள்ளும்படி அவர்களுக்குக் கற்பிக்கிறதும் அவசி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ஸ்தலரும் மூப்பரும் இந்தக்காரியத்தைக் குறித்து ஆலோசனைபண்ணும்படி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குந்த தர்க்கம் உண்டானபோது, பேதுரு எழுந்து, அவர்களை நோக்கி: சகோதரரே நீங்கள் அறிந்திருக்கி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 என்னுடைய வாயினாலே சுவிசேஷ வசனத்தைக் கேட்டு விசுவாசிக்கும்படி தேவன் அநேக நா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 உங்களில் ஒருவனாகிய என்னைத் தெரி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ருதயங்களை அறிந்திருக்கிற தேவன் நமக்குப் பரிசுத்த ஆவியைத் தந்தருளினதுபோல அவர்களுக்கும் தந்த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றித்துச் சாட்சி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சுவாசத்தினாலே அவர்கள் இருதயங்களை அவர் சுத்தமாக்கி, நமக்கும் அவர்களுக்கும் 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முமிராத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டியிருக்க, நம்முடைய பிதாக்களாலும் நம்மாலும் சுமக்கக்கூடாத நுகத்தடியைச் சீஷர் கழு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துவதினால், நீங்கள் தேவனைச் சோ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இயேசுகிறிஸ்துவின் கிருபையிலே அவர்கள் இரட்சிக்கப்படுகிறது எப்படியோ, அப்ப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மென்று நம்பியிருக்கி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டிவந்திருந்த யாவரும் அமர்ந்திருந்து, பர்னபாவும் பவுலும் தங்களைக்கொண்டு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ள்ளே செய்த அடையாளங்கள் அற்புதங்கள் யாவையும் விவரித்துச் சொல்லக்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பேசி முடிந்தபின்பு, யாக்கோபு அவர்களை நோக்கி: சகோதரரே, எனக்குச் செவி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 புறஜாதிகளினின்று தமது நாமத்திற்காக ஒரு ஜனத்தைத் தெரிந்துகொள்ளும்படி முத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டாட்சித்தருளின விதத்தைச் சிமியோன் விவரித்து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த் தீர்க்கதரிசிகளுடைய வாக்கியங்களும் ஒ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ப்படியெனில், மற்ற மனுஷரும், என்னுடைய நாமந்தரிக்கப்படும் சகல ஜாதிகளும், கர்த்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இதற்குப்பின்பு திரும்பிவந்து, விழுந்துபோன தாவீதின் கூடாரத்தை மறுபடியும் எடுப்பித்து,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ய்ப்போனவைகளை மறுபடியும் சீர்ப்படுத்தி, அதைச் செவ்வையாக நிறுத்துவேன் என்று இவைகளையெல்லா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 கர்த்தர் சொல்லுகிறார்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லகத்தோற்றமுதல் தேவனுக்குத் தம்முடைய கிரியைகளெல்லாம் தெரி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தலால் புறஜாதிகளில் தேவனிடத்தில் திரும்புகிறவர்களைக் கலங்கப்பண்ணலாகாதெ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க்கிரகங்களுக்குப் படைத்த அசுசியானவைகளுக்கும், வேசித்தனத்திற்கும், நெருக்குண்டு செத்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ற்கும், விலகியிருக்கும்படி அவர்களுக்கு நாம் எழுதவேண்டுமென்றும் நான் தீர்மானி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யின் ஆகமங்கள் ஓய்வுநாள்தோறும் ஜெபஆலயங்களில் வாசிக்கப்பட்டு வருகி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லந்தோடங்கிச் சகல பட்டணங்களிலும் அந்த ஆகமங்களைப் பிரசங்கிக்கிறவர்களும் உண்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ங்களில் சிலரைத் தெரிந்துகொண்டு பவுலோடும் பர்னபாவோடும் அந்தியோகியாவுக்கு அனுப்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ருக்கும் மூப்பருக்கும் சபையாரெல்லாருக்கும் நலமாகக்கண்டது. அவர்கள் யாரென்றால் சகோத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த்தவர்களாகிய பர்சபா என்று மறுபேர்கொண்ட யூதாவும் சீ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ர்கள் கையில் அவர்கள் எழுதிக்கொடுத்தனுப்பின நிருபமாவது: அப்போஸ்தலரும் மூப்பரும் சகோதர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ந்தியோகியாவிலும் சீரியாவிலும் சிலிசியாவிலும் இருக்கும் புறஜாதியாராகிய சகோத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தல் சொல்லி எழுதிய நிருபம்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ங்களால் கட்டளைபெறாத சிலர் எங்களிடத்திலிருந்து புறப்பட்டு, நீங்கள் விருத்தசேதன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ன்றும், நியாயப்பிரமாணத்தைக் கைக்கொள்ளவேண்டுமென்றும் சொல்லி, இப்படிப்பட்ட வார்த்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 கலக்கி, உங்கள் ஆத்துமாக்களைப் புரட்டினார்கள் என்று நாங்கள் கேள்விப்பட்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ம்முடைய கர்த்தராகிய இயேசுகிறிஸ்துவின் நாமத்திற்காகத் தங்கள் பிராணனையும் ஒப்புக்கொ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ந்தவர்களும் எங்களுக்குப் பிரியமானவர்களுமாயிருக்கிற பர்னபா பவுல் என்பவர்களோடுங்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ங்களால் தெரிந்துகொள்ளப்பட்ட சில மனுஷரை உங்களிடத்திற்கு அனுப்புகிறது ஒருமனப்பட்டுக் கூ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லமாக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ப்படியே யூதாவையும் சீலாவையும் அனுப்பியிருக்கிறோம். அவர்களும் இவைகளை வாய்மொழியாக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வையெனில், விக்கிரகங்களுக்குப்படைத்தவைகளுக்கும், இரத்தத்திற்கும், நெருக்குண்டு செத்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த்திற்கும், நீங்கள் விலகியிருக்கவேண்டுமெ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சியமான இவைகளையல்லாமல் பாரமான வேறொன்றையும் உங்கள்மேல் சுமத்தாமலிருப்பது பரிசுத்த ஆ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ம் நலமாகக் கண்டது; இவைகளுக்கு விலகி நீங்கள் உங்களைக் காத்துக்கொள்வது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ப்பீர்களாக என்று எழு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அனுப்பிவிடப்பட்டு, அந்தியோகியாவுக்கு வந்து, சபையைக் கூடிவரச்செய்து, நிரு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 அவர்கள் வாசித்து, அதனாலுண்டாகிய ஆறுதலுக்காகச் சந்தோஷ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தா சீலா என்பவர்களும் தீர்க்கதரிசிகளாயிருந்தபடியினாலே அநேக வார்த்தைகளினால் சகோதர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 அவர்களைத் திட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லகாலம் அங்கேயிருந்து, பின்பு சகோதரரால் சமாதானத்தோடே அப்போஸ்தலரி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லும் சீலாவுக்கு அங்கே தரித்திருக்கிறது நலமாய்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வுலும் பர்னபாவும் அந்தியோகியாவிலே சஞ்சரித்து, வேறே அநேகரோடுங்கூடக் கர்த்தருடைய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த்துப் பிரசங்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லநாளைக்குப்பின்பு பவுல் பர்னபாவை நோக்கி: நாம் கர்த்தருடைய வசனத்தை அறிவித்திருக்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ள்ள சகோதரர்கள் எப்படியிருக்கிறார்களென்று போய்ப்பார்ப்போம் வா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பர்னபா என்பவன் மாற்கு என்னும் பேர்கொண்ட யோவானைக்கூட அழைத்துக்கொண்டு போ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வுலோ: அவன் பம்பிலியா நாட்டிலே நம்மை விட்டுப் பிரிந்து நம்மோடேகூட ஊழியத்துக்கு வராத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போகக்கூ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தைப்பற்றி அவர்களுக்குள்ளே கடுங்கோபமூண்டபடியினால் அவர்கள் ஒருவரையொருவர் விட்டுப் பி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னபா மாற்குவைக் கூட்டிக்கொண்டு கப்பல் ஏறிச் சீப்புருதீவு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வுலோ சீலாவை தெரிந்துகொண்டு, சகோதரராலே தேவனுடைய கிருபைக்கு ஒப்புவிக்கப்பட்டு,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ரியாவிலும் சிலிசியாவிலும் திரிந்து, சபைகளைத் திட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5]]></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2026-11-02T10:03:28Z</dcterms:created>
  <dcterms:modified xsi:type="dcterms:W3CDTF">2026-11-02T10:03:28Z</dcterms:modified>
  <dc:title>அப்போஸ்தலர்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