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நீ அவர்களுக்கு அறிவிக்க வேண்டிய பிரமாணங்கள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ரில் ஒரு அடிமையைக் கொண்டாயானால், அவன் ஆறுவருஷம் சேவித்து, ஏழாம் வருஷத்திலே ஒன்றும் கொடாமல் விடுதலைபெற்றுப் போக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ரில் ஒரு அடிமையைக் கொண்டாயானால், அவன் ஆறுவருஷம் சேவித்து, ஏழாம் வருஷத்திலே ஒன்றும் கொடாமல் விடுதலைபெற்றுப் போ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தன் மகளை வேலைக்காரியாக விற்றுப்போட்டானானால், வேலைக்காரன் விடுதலைபெற்றுப் போவதுபோல அவள் போகக் கூ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ுமாரனுக்கு அவளை நியமித்திருந்தானானால், தன் குமாரத்திகளை நடத்துவதுபோல அவளையும் நடத்த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வேறொரு பெண்ணைக் கொண்டானாகில், இவளுக்குரிய அன்னவஸ்திர விவாகக்கடமை ஆகிய இவைகளில் குறைவுசெய்யாமல் இருப்பான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ூன்றும் அவன் அவளுக்குச் செய்யாமற்போனால், அவள் பணங்கொடாமல் விடுதலைபெற்றுப் போகக்கடவ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னிதனைச் சாகும்படி அடித்தவன், நிச்சயமாய்க் கொலைசெய்யப்பட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ையாவது தன் தாயையாவது அட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ஒரு மனிதனைத் திருடி விற்றுப்போட்டாலும், இவன் அவன் வசத்திலிருக்கக் கண்டுபிடிக்கப்பட்டாலும் அவன் நிச்சயமாய்க் கொலைசெய்யப்பட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ஒரு மனிதனைத் திருடி விற்றுப்போட்டாலும், இவன் அவன் வசத்திலிருக்கக் கண்டுபிடிக்கப்பட்டாலும் அவன் நிச்சயமாய்க் கொலைசெய்யப்பட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தகப்பனையாவது தன் தாயையாவது சப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க்கு அடிமையானவனையாவது தனக்கு அடிமையானவளையாவது, கோலால் அடித்ததினாலே, அவன் கையால் இறந்துபோனால், பழிக்குப்பழி வாங்கப்பட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க்கு அடிமையானவனையாவது தனக்கு அடிமையானவளையாவது, கோலால் அடித்ததினாலே, அவன் கையால் இறந்துபோனால், பழிக்குப்பழி வாங்கப்பட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நாளாவது இரண்டு நாளாவது உயிரோடிருந்தால், அவர்கள் அவனுடைய உடைமையாகையால், பழிவாங்கவேண்டிய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ேறே சேதமுண்டானால், ஜீவனுக்கு ஜீவன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ண்ணுக்குக் கண், பல்லுக்குப் பல், கைக்குக் கை, காலுக்குக் க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ண்ணுக்குக் கண், பல்லுக்குப் பல், கைக்குக் கை, காலுக்குக் க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ட்டுக்குச் சூடு, காயத்துக்குக் காயம், தழும்புக்குத் தழும்பு பழி கொட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தன் அடிமையானவன் பல்லையாவது தன் அடிமைப்பெண்ணின் பல்லையாவது உதிர அடித்தால் அவன் பல்லுக்குப்பதிலாக அவனை விடுதலைபண்ணிவிட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தன் அடிமையானவன் பல்லையாவது தன் அடிமைப்பெண்ணின் பல்லையாவது உதிர அடித்தால் அவன் பல்லுக்குப்பதிலாக அவனை விடுதலைபண்ணிவிட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வன் மகனை முட்டினாலும் சரி, ஒருவன் மகளை முட்டினாலும் சரி, இந்தத் தீர்ப்பின்படியே அவனுக்குச் செய்யப்பட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வன் மகனை முட்டினாலும் சரி, ஒருவன் மகளை முட்டினாலும் சரி, இந்தத் தீர்ப்பின்படியே அவனுக்குச் செய்யப்பட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் ஒரு குழியைத் திறந்து வைத்ததினாலாவது, ஒரு குழியை வெட்டி அதை மூடாதேபோனதினாலாவது, அதிலே ஒரு மாடாவது ஒரு கழுதையாவது விழுந்தால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ழிக்கு உடையவன் அதற்கு ஈடாகப் பணத்தை மிருகத்தின் எஜமானுக்கு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ழிக்கு உடையவன் அதற்கு ஈடாகப் பணத்தை மிருகத்தின் எஜமானுக்கு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जो नियम तुझे उन को समझाने हैं वे य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ब तुम कोई इब्री दास मोल लो, तब वह छ: वर्ष तक सेवा करता रहे, और सातवें वर्ष स्वतंत्र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ंतमेंत चल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दि वह अकेला आया हो, तो अकेला ही चला जाए; और यदि पत्नी सहित आया हो, तो उसके साथ उसकी पत्नी भी च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दि उसके स्वामी ने उसको पत्नी दी हो और उससे उसके बेटे वा बेटियां उत्पन्न हुई हों, तो उसकी पत्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बालक उसके स्वामी के ही रहें, और वह अकेला चल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यदि वह दास दृढ़ता से कहे, कि मैं अपने स्वामी, और अपनी पत्नी, और बालकों से प्रेम रखता हू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मैं स्वतंत्र हो कर न चला जाऊ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ो उसका स्वामी उसको परमेश्वर के पास ले चले; फिर उसको द्वार के किवाड़ वा बाजू के पास ले जा क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न में सुतारी से छेद करें; तब वह सदा उसकी सेवा करता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दि कोई अपनी बेटी को दासी होने के लिये बेच डाले, तो वह दासी की नाईं बाहर न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दि उसका स्वामी उसको अपनी पत्नी बनाए, और फिर उससे प्रसन्न न रहे, तो वह उसे दाम से छुड़ाई जाने द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विश्वासघात करने के बाद उसे ऊपरी लोगों के हाथ बेचने का उसको अधिकार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दि उसने उसे अपने बेटे को ब्याह दिया हो, तो उससे बेटी का सा व्यवहार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चाहे वह दूसरी पत्नी कर ले, तौभी वह उसका भोजन, वस्त्र, और संगति न घट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दि वह इन तीन बातों में घटी करे, तो वह स्त्री सेंतमेंत बिना दाम चुकाए ही चली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ो किसी मनुष्य को ऐसा मारे कि वह मर जाए, तो वह भी निश्चय मार डाल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दि वह उसकी घात में न बैठा हो, और परमेश्वर की इच्छा ही से वह उसके हाथ में पड़ गया हो, तो ऐ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ने वाले के भागने के निमित्त मैं एक स्थान ठहराऊंगा जहां वह भाग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परन्तु यदि कोई ढिठाई से किसी पर चढ़ाई करके उसे छल से घात करे, तो उसको मार डालने के लिये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दी के पास से भी अलग ले ज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ो अपने पिता वा माता को मारे-पीटे वह निश्चय मार डाल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ो किसी मनुष्य को चुराए, चाहे उसे ले जा कर बेच डाले, चाहे वह उसके पास पाया जाए, तो वह भी निश्च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 डाल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ो अपने पिता वा माता को श्राप दे वह भी निश्चय मार डाल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यदि मनुष्य झगड़ते हों, और एक दूसरे को पत्थर वा मुक्के से ऐसा मारे कि वह मरे नहीं परन्तु बिछौ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पड़ा र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ो जब वह उठ कर लाठी के सहारे से बाहर चलने फिरने लगे, तब वह मारने वाला निर्दोष ठहरे; उस दशा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उसके पड़े रहने के समय की हानि तो भर दे, ओर उसको भला चंगा भी करा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दि कोई अपने दास वा दासी को सोंटे से ऐसा मारे कि वह उसके मारने से मर जाए, तब तो उसको निश्चय दण्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न्तु यदि वह दो एक दिन जीवित रहे, तो उसके स्वामी को दण्ड न दिया जाए; क्योंकि वह दास उसका धन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दि मनुष्य आपस में मारपीट करके किसी गभिर्णी स्त्री को ऐसी चोट पहुचाए, कि उसका गर्भ गिर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और कुछ हानि न हो, तो मारने वाले से उतना दण्ड लिया जाए जितना उस स्त्री का पति पंच की सम्मति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यदि उसको और कुछ हानि पहुंचे, तो प्राण की सन्ती प्राण 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आंख की सन्ती आंख का, और दांत की सन्ती दांत का, और हाथ की सन्ती हाथ का, और पांव की सन्ती पां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दाग की सन्ती दाग का, और घाव की सन्ती घाव का, और मार की सन्ती मार का दण्ड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ब कोई अपने दास वा दासी की आंख पर ऐसा मारे कि फूट जाए, तो वह उसकी आंख की सन्ती उसे स्वतंत्र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दि वह अपने दास वा दासी को मारके उसका दांत तोड़ डाले, तो वह उसके दांत की सन्ती उसे स्वतं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जाने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यदि बैल किसी पुरूष वा स्त्री को ऐसा सींग मारे कि वह मर जाए, तो वह बैल तो निश्चय पत्थरवाह कर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 डाला जाए, और उसका मांस खाया न जाए; परन्तु बैल का स्वामी निर्दोष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परन्तु यदि उस बैल की पहिले से सींग मारने की बान पड़ी हो, और उसके स्वामी ने जताए जाने पर भी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बान्ध रखा हो, और वह किसी पुरूष वा स्त्री को मार डाले, तब तो वह बैल पत्थरवाह किया जाए, और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ामी भी मार डाल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यदि उस पर छुड़ौती ठहराई जाए, तो प्राण छुड़ाने को जो कुछ उसके लिये ठहराया जाए उसे उतना ही दे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चाहे बैल ने किसी बेटे को, चाहे बेटी को मारा हो, तौभी इसी नियम के अनुसार उसके स्वामी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वहार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यदि बैल ने किसी दास वा दासी को सींग मारा हो, तो बैल का स्वामी उस दास के स्वामी को तीस शेकेल रूप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, और वह बैल पत्थरवाह किय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दि कोई मनुष्य गड़हा खोलकर वा खोदकर उसको न ढांपे, और उस में किसी का बैल वा गदहा गिर प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ो जिसका वह गड़हा हो वह उस हानि को भर दे; वह पशु के स्वामी को उसका मोल दे, और लोथ गड़हे वाल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यदि किसी का बैल किसी दूसरे के बैल को ऐसी चोट लगाए, कि वह मर जाए, तो वे दोनो मनुष्य जीते बैल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चकर उसका मोल आपस में आधा आधा बांट ले; और लोथ को भी वैसा ही बांट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यदि यह प्रगट हो कि उस बैल की पहिले से सींग मारने की बान पड़ी थी, पर उसके स्वामी ने उसे बान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रखा, तो निश्चय यह बैल की सन्ती बैल भर दे, पर लोथ उसी की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2026-10-20T05:50:59Z</dcterms:created>
  <dcterms:modified xsi:type="dcterms:W3CDTF">2026-10-20T05:50:59Z</dcterms:modified>
  <dc:title>निर्गमन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