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824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ரோனின் ரோஜா பள்ளத்தாக்கின் லீலி
மருதோன்றிப் பூங்கொத்து நீர்தானே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ளி தரும் கண்கள் சுடர் தரும் பாதங்கள்
பெரு வெள்ள இரைச்சல் நீ தானே
நேசர் அழகுள்ளவர் 
பதினாயிரங்களில் அவர் சிறந்தவ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ளி தரும் கண்கள் சுடர் தரும் பாதங்கள்
பெரு வெள்ள இரைச்சல் நீ தானே
அழகில் சிறந்தவரே
துதிகள் செலுத்தி தொழுதிடுவ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ரோனின் ரோஜா பள்ளத்தாக்கின் லீலி
மருதோன்றிப் பூங்கொத்து நீர்தானே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2026-09-16T13:43:25Z</dcterms:created>
  <dcterms:modified xsi:type="dcterms:W3CDTF">2026-09-16T13:43:25Z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