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
மருதோன்றிப் பூங்கொத்து நீர்தா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
பெரு வெள்ள இரைச்சல் நீ தானே
நேசர் அழகுள்ளவர் 
பதினாயிரங்களில் அவர் சிற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
பெரு வெள்ள இரைச்சல் நீ தானே
அழகில் சிறந்தவரே
துதிகள் செலுத்தி தொழு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
மருதோன்றிப் பூங்கொத்து நீர்தா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2026-07-30T20:01:48Z</dcterms:created>
  <dcterms:modified xsi:type="dcterms:W3CDTF">2026-07-30T20:01:48Z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