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presProps" Target="presProps.xml"/>
  <Relationship Id="rId68" Type="http://schemas.openxmlformats.org/officeDocument/2006/relationships/viewProps" Target="viewProps.xml"/>
  <Relationship Id="rId6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வ்வேளையிலே சீஷர்கள் இயேசுவினிடத்தில் வந்து: பரலோகராஜ்யத்தில் எவன் பெரியவனாயிருப்பான் என்று கேட்ட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யேசு ஒரு சிறு பிள்ளையைத் தம்மிடத்தில் அழைத்து: அதை அவர்கள் நடுவே நிறுத்தி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வனுடைய ஆண்டவன் கோபமடைந்து, அவன் பட்ட கடனையெல்லாம் தனக்குக் கொடுத்துத் தீர்க்குமளவும் உபாதிக்கிறவர்களிடத்தில் அவனை ஒப்புக்கொடுத்த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ங்கள் மனந்திரும்பிப் பிள்ளைகளைப்போல் ஆகாவிட்டால், பரலோகராஜ்யத்தில் பிரவேசிக்கமாட்டீர்கள் என்று மெய்யாகவே உங்களுக்குச் சொல்லுகிற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ங்கள் மனந்திரும்பிப் பிள்ளைகளைப்போல் ஆகாவிட்டால், பரலோகராஜ்யத்தில் பிரவேசிக்கமாட்டீர்கள் என்று மெய்யாகவே உங்களுக்குச் சொல்லுகிற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நீங்களும் அவனவன் தன் சகோதரன் செய்த தப்பிதங்களை மனப்பூர்வமாய் மன்னியாமற்போனால், என் பரமபிதாவும் உங்களுக்கு இப்படியே செய்வார் என்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நீங்களும் அவனவன் தன் சகோதரன் செய்த தப்பிதங்களை மனப்பூர்வமாய் மன்னியாமற்போனால், என் பரமபிதாவும் உங்களுக்கு இப்படியே செய்வார் என்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கையால் இந்தப்பிள்ளையைப்போலத் தன்னைத் தாழ்த்துகிறவன் எவனோ, அவனே பரலோகராஜ்யத்தில் பெரியவனாயிருப்ப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ப்படிப்பட்ட ஒரு பிள்ளையை என் நாமத்தினிமித்தம் ஏற்றுக்கொள்ளுகிறவன் என்னை ஏற்றுக்கொள்ளுகி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னிடத்தில் விசுவாசமாயிருக்கிற இந்தச் சிறியரில் ஒருவனுக்கு இடறலுண்டாக்குகிறவன் எவனோ, அவனுடைய கழுத்தில் ஏந்திரக்கல்லைக் கட்டி, சமுத்திரத்தின் ஆழத்திலே அவனை அமிழ்த்துவது அவனுக்கு நலமாயிருக்க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னிடத்தில் விசுவாசமாயிருக்கிற இந்தச் சிறியரில் ஒருவனுக்கு இடறலுண்டாக்குகிறவன் எவனோ, அவனுடைய கழுத்தில் ஏந்திரக்கல்லைக் கட்டி, சமுத்திரத்தின் ஆழத்திலே அவனை அமிழ்த்துவது அவனுக்கு நலமாயிருக்க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டறல்களினிமித்தம் உலகத்துக்கு ஐயோ, இடறல்கள் வருவது அவசியம். ஆனாலும் எந்த மனுஷனால் இடறல் வருகிறதோ, அவனுக்கு ஐயோ!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டறல்களினிமித்தம் உலகத்துக்கு ஐயோ, இடறல்கள் வருவது அவசியம். ஆனாலும் எந்த மனுஷனால் இடறல் வருகிறதோ, அவனுக்கு ஐயோ!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ன் கையாவது உன் காலாவது உனக்கு இடறலுண்டாக்கினால், அதைத் தறித்து எறிந்துபோடு; நீ இரண்டு கையுடையவனாய், அல்லது இரண்டு காலுடையவனாய் நித்திய அக்கினியிலே தள்ளப்படுவதைப்பார்க்கிலும், சப்பாணியாய், அல்லது ஊனனாய், நித்திய ஜீவனுக்குள் பிரவேசிப்பது உனக்கு நலமாயிருக்க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ன் கையாவது உன் காலாவது உனக்கு இடறலுண்டாக்கினால், அதைத் தறித்து எறிந்துபோடு; நீ இரண்டு கையுடையவனாய், அல்லது இரண்டு காலுடையவனாய் நித்திய அக்கினியிலே தள்ளப்படுவதைப்பார்க்கிலும், சப்பாணியாய், அல்லது ஊனனாய், நித்திய ஜீவனுக்குள் பிரவேசிப்பது உனக்கு நலமாயிருக்க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ன் கண் உனக்கு இடறலுண்டாக்கினால், அதைப் பிடுங்கி எறிந்துபோடு; இரண்டு கண்ணுள்ளவனாய், எரிநரகத்தில் தள்ளப்படுவதைப்பார்க்கிலும், ஒற்றைக்கண்ணனாய் ஜீவனுக்குள் பிரவேசிப்பது உனக்கு நலமாயிருக்க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ன் கண் உனக்கு இடறலுண்டாக்கினால், அதைப் பிடுங்கி எறிந்துபோடு; இரண்டு கண்ணுள்ளவனாய், எரிநரகத்தில் தள்ளப்படுவதைப்பார்க்கிலும், ஒற்றைக்கண்ணனாய் ஜீவனுக்குள் பிரவேசிப்பது உனக்கு நலமாயிருக்க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ந்தச் சிறியரில் ஒருவனையும் அற்பமாய் எண்ணாதபடிக்கு எச்சரிக்கையாயிருங்கள்; அவர்களுக்குரிய தேவதூதர்கள் பரலோகத்திலே என் பரமபிதாவின் சமுகத்தை எப்பொழுதும் தரிசிக்கிறார்கள் என்று உங்களுக்குச் சொல்லுகிற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னுஷகுமாரன் கெட்டுப்போனதை இரட்சிக்க வந்த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னுஷகுமாரன் கெட்டுப்போனதை இரட்சிக்க வந்த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ங்களுக்கு எப்படித் தோன்றுகிறது? ஒரு மனுஷனுக்கு நூறு ஆடுகளிருக்க, அவைகளில் ஒன்று சிதறிப்போனால், அவன் மற்றத் தொண்ணூற்றொன்பது ஆடுகளையும் மலைகளில் விட்டுப்போய்ச் சிதறிப்போனதைத் தேடாமலிருப்பானோ?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ங்களுக்கு எப்படித் தோன்றுகிறது? ஒரு மனுஷனுக்கு நூறு ஆடுகளிருக்க, அவைகளில் ஒன்று சிதறிப்போனால், அவன் மற்றத் தொண்ணூற்றொன்பது ஆடுகளையும் மலைகளில் விட்டுப்போய்ச் சிதறிப்போனதைத் தேடாமலிருப்பானோ?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அதைக்கண்டுபிடித்தால், சிதறிப்போகாத தொண்ணூற்றொன்பது ஆடுகளைக்குறித்துச் சந்தோஷப்படுகிறதைப் பார்க்கிலும், அதைக்குறித்து அதிகமாய்ச் சந்தோஷப்படுவான் என்று, மெய்யாகவே உங்களுக்குச் சொல்லுகிற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அதைக்கண்டுபிடித்தால், சிதறிப்போகாத தொண்ணூற்றொன்பது ஆடுகளைக்குறித்துச் சந்தோஷப்படுகிறதைப் பார்க்கிலும், அதைக்குறித்து அதிகமாய்ச் சந்தோஷப்படுவான் என்று, மெய்யாகவே உங்களுக்குச் சொல்லுகிற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வ்விதமாக, இந்தச் சிறியரில் ஒருவனாகிலும் கெட்டுப்போவது பரலோகத்திலிருக்கிற உங்கள் பிதாவின் சித்தமல்ல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வ்விதமாக, இந்தச் சிறியரில் ஒருவனாகிலும் கெட்டுப்போவது பரலோகத்திலிருக்கிற உங்கள் பிதாவின் சித்தமல்ல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ன் சகோதரன் உனக்கு விரோதமாகக் குற்றஞ்செய்தால், அவனிடத்தில் நீ போய், நீயும் அவனும் தனித்திருக்கையில், அவன் குற்றத்தை அவனுக்கு உணர்த்து அவன் உனக்குச் செவிகொடுத்தால், உன் சகோதரனை ஆதாயப்படுத்திக்கொண்டாய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ன் சகோதரன் உனக்கு விரோதமாகக் குற்றஞ்செய்தால், அவனிடத்தில் நீ போய், நீயும் அவனும் தனித்திருக்கையில், அவன் குற்றத்தை அவனுக்கு உணர்த்து அவன் உனக்குச் செவிகொடுத்தால், உன் சகோதரனை ஆதாயப்படுத்திக்கொண்டாய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ன் செவிகொடாமற்போனால், இரண்டு மூன்று சாட்சிகளுடைய வாக்கினாலே சங்கதிகளெல்லாம் நிலைவரப்படும்படி, இரண்டொருவரை உன்னுடனே கூட்டிக்கொண்டு போ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ன் செவிகொடாமற்போனால், இரண்டு மூன்று சாட்சிகளுடைய வாக்கினாலே சங்கதிகளெல்லாம் நிலைவரப்படும்படி, இரண்டொருவரை உன்னுடனே கூட்டிக்கொண்டு போ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ுக்கும் அவன் செவிகொடாமற்போனால், அதைச் சபைக்குத் தெரியப்படுத்து; சபைக்கும் செவிகொடாதிருப்பானானால், அவன் உனக்கு அஞ்ஞானியைப்போலவும் ஆயக்காரனைப்போலவும் இருப்பானாக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ுக்கும் அவன் செவிகொடாமற்போனால், அதைச் சபைக்குத் தெரியப்படுத்து; சபைக்கும் செவிகொடாதிருப்பானானால், அவன் உனக்கு அஞ்ஞானியைப்போலவும் ஆயக்காரனைப்போலவும் இருப்பானாக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ூலோகத்திலே நீங்கள் எவைகளைக் கட்டுவீர்களோ அவைகள் பரலோகத்திலும் கட்டப்பட்டிருக்கும்; பூலோகத்திலே நீங்கள் எவைகளைக் கட்டவிழ்ப்பீர்களோ அவைகள் பரலோகத்திலும் கட்டவிழ்க்கப்படும் என்று மெய்யாகவே உங்களுக்குச் சொல்லுகிறே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ூலோகத்திலே நீங்கள் எவைகளைக் கட்டுவீர்களோ அவைகள் பரலோகத்திலும் கட்டப்பட்டிருக்கும்; பூலோகத்திலே நீங்கள் எவைகளைக் கட்டவிழ்ப்பீர்களோ அவைகள் பரலோகத்திலும் கட்டவிழ்க்கப்படும் என்று மெய்யாகவே உங்களுக்குச் சொல்லுகிறே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ல்லாமலும், உங்களில் இரண்டுபேர் தாங்கள் வேண்டிக்கொள்ளப்போகிற எந்தக் காரியத்தைக்குறித்தாகிலும் பூமியிலே ஒருமனப்பட்டிருந்தால், பரலோகத்திலிருக்கிற என் பிதாவினால் அது அவர்களுக்கு உண்டாகும் என்று உங்களுக்குச் சொல்லுகிறே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ல்லாமலும், உங்களில் இரண்டுபேர் தாங்கள் வேண்டிக்கொள்ளப்போகிற எந்தக் காரியத்தைக்குறித்தாகிலும் பூமியிலே ஒருமனப்பட்டிருந்தால், பரலோகத்திலிருக்கிற என் பிதாவினால் அது அவர்களுக்கு உண்டாகும் என்று உங்களுக்குச் சொல்லுகிறே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ஏனெனில், இரண்டு பேராவது மூன்று பேராவது என் நாமத்தினாலே எங்கே கூடியிருக்கிறார்களோ, அங்கே அவர்கள் நடுவிலே இருக்கிறேன் என்ற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ஏனெனில், இரண்டு பேராவது மூன்று பேராவது என் நாமத்தினாலே எங்கே கூடியிருக்கிறார்களோ, அங்கே அவர்கள் நடுவிலே இருக்கிறேன் என்ற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, பேதுரு அவரிடத்தில் வந்து, ஆண்டவரே என் சகோதரன் எனக்கு விரோதமாய்க் குற்றஞ்செய்து வந்தால், நான் எத்தனைதரம் மன்னிக்கவேண்டும்? ஏழுதரமட்டுமோ என்று கேட்ட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, பேதுரு அவரிடத்தில் வந்து, ஆண்டவரே என் சகோதரன் எனக்கு விரோதமாய்க் குற்றஞ்செய்து வந்தால், நான் எத்தனைதரம் மன்னிக்கவேண்டும்? ஏழுதரமட்டுமோ என்று கேட்ட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தற்கு இயேசு: ஏழுதரமாத்திரம் அல்ல ஏழெழுபதுதரமட்டும் என்று உனக்குச் சொல்லுகிறே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தற்கு இயேசு: ஏழுதரமாத்திரம் அல்ல ஏழெழுபதுதரமட்டும் என்று உனக்குச் சொல்லுகிறே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எப்படியெனில், பரலோகராஜ்யம் தன் ஊழியக்காரரிடத்தில் கணக்குப்பார்க்க வேண்டுமென்றிருந்த ஒரு ராஜாவுக்கு ஒப்பாயிருக்கிறது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எப்படியெனில், பரலோகராஜ்யம் தன் ஊழியக்காரரிடத்தில் கணக்குப்பார்க்க வேண்டுமென்றிருந்த ஒரு ராஜாவுக்கு ஒப்பாயிருக்கிறது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ன் கணக்குப்பார்க்கத் தொடங்கினபோது, பதினாயிரம் தாலந்து கடன் பட்டவன் ஒருவனை அவனுக்கு முன்பாக கொண்டுவந்த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ன் கணக்குப்பார்க்கத் தொடங்கினபோது, பதினாயிரம் தாலந்து கடன் பட்டவன் ஒருவனை அவனுக்கு முன்பாக கொண்டுவந்த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டனைத்தீர்க்க அவனுக்கு நிர்வாகம் இல்லாதபடியால், அவனுடைய ஆண்டவன் அவனையும் அவன் பெண்ஜாதி பிள்ளைகளையும், அவனுக்கு உண்டான எல்லாவற்றையும் விட்டு, கடனைத் தீர்க்கும்படிக் கட்டளையிட்ட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டனைத்தீர்க்க அவனுக்கு நிர்வாகம் இல்லாதபடியால், அவனுடைய ஆண்டவன் அவனையும் அவன் பெண்ஜாதி பிள்ளைகளையும், அவனுக்கு உண்டான எல்லாவற்றையும் விட்டு, கடனைத் தீர்க்கும்படிக் கட்டளையிட்ட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அந்த ஊழியக்காரன் தாழ விழுந்து, வணங்கி: ஆண்டவனே! என்னிடத்தில் பொறுமையாயிரும், எல்லாவற்றையும் உமக்குக் கொடுத்துத் தீர்க்கிறேன் என்ற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அந்த ஊழியக்காரன் தாழ விழுந்து, வணங்கி: ஆண்டவனே! என்னிடத்தில் பொறுமையாயிரும், எல்லாவற்றையும் உமக்குக் கொடுத்துத் தீர்க்கிறேன் என்ற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ந்த ஊழியக்காரனுடைய ஆண்டவன் மனதிரங்கி, அவனை விடுதலைப்பண்ணி, கடனையும் அவனுக்கு மன்னித்துவிட்ட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ந்த ஊழியக்காரனுடைய ஆண்டவன் மனதிரங்கி, அவனை விடுதலைப்பண்ணி, கடனையும் அவனுக்கு மன்னித்துவிட்ட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டியிருக்க, அந்த ஊழியக்காரன் புறப்பட்டுப்போகையில், தன்னிடத்தில் நூறு வெள்ளிப்பணம் கடன்பட்டிருந்தவனாகிய தன் உடன் வேலைக்காரரில் ஒருவனைக்கண்டு, அவனைப்பிடித்து, தொண்டையை நெரித்து: நீ பட்ட கடனை எனக்கு கொடுத்துத் தீர்க்கவேண்டும் என்ற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டியிருக்க, அந்த ஊழியக்காரன் புறப்பட்டுப்போகையில், தன்னிடத்தில் நூறு வெள்ளிப்பணம் கடன்பட்டிருந்தவனாகிய தன் உடன் வேலைக்காரரில் ஒருவனைக்கண்டு, அவனைப்பிடித்து, தொண்டையை நெரித்து: நீ பட்ட கடனை எனக்கு கொடுத்துத் தீர்க்கவேண்டும் என்ற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ப்பொழுது அவனுடைய உடன் வேலைக்காரன் காலிலே விழுந்து: என்னிடத்தில் பொறுமையாயிரும், எல்லாவற்றையும் உமக்குக் கொடுத்துத் தீர்க்கிறேன் என்று, அவனை வேண்டிக்கொண்ட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ப்பொழுது அவனுடைய உடன் வேலைக்காரன் காலிலே விழுந்து: என்னிடத்தில் பொறுமையாயிரும், எல்லாவற்றையும் உமக்குக் கொடுத்துத் தீர்க்கிறேன் என்று, அவனை வேண்டிக்கொண்ட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னோ சம்மதியாமல், போய், அவன் பட்ட கடனைக் கொடுத்துத் தீர்க்குமளவும் அவனைக் காவலில் போடுவித்தா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நடந்ததை அவன் உடன்வேலைக்காரர் கண்டு, மிகவும் துக்கப்பட்டு, ஆண்டவனிடத்தில் வந்து, நடந்ததையெல்லாம் அறிவித்தார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நடந்ததை அவன் உடன்வேலைக்காரர் கண்டு, மிகவும் துக்கப்பட்டு, ஆண்டவனிடத்தில் வந்து, நடந்ததையெல்லாம் அறிவித்தார்க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ப்பொழுது, அவனுடைய ஆண்டவன் அவனை அழைப்பித்து: பொல்லாத ஊழியக்காரனே, நீ என்னை வேண்டிக்கொண்டபடியினால், அந்தக் கடன் முழுவதையும் உனக்கு மன்னித்துவிட்டே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ப்பொழுது, அவனுடைய ஆண்டவன் அவனை அழைப்பித்து: பொல்லாத ஊழியக்காரனே, நீ என்னை வேண்டிக்கொண்டபடியினால், அந்தக் கடன் முழுவதையும் உனக்கு மன்னித்துவிட்டே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நான் உனக்கு இரங்கினதுபோல, நீயும் உன் உடன் வேலைக்காரனுக்கு இரங்கவேண்டாமோ என்று சொல்லி,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நான் உனக்கு இரங்கினதுபோல, நீயும் உன் உடன் வேலைக்காரனுக்கு இரங்கவேண்டாமோ என்று சொல்லி,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391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সেই সময় যীশুর শিষ্যরা তাঁর কাছে এসে বললেন, ‘প্রভু, স্বর্গরাজ্যের মধ্যে শ্রেষ্ঠ কে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তখন যীশু একটি শিশুকে ডেকে তাঁদের মধ্যে দাঁড় করিয়ে বল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তখন তার মনিব ক্রুদ্ধ হয়ে সমস্ত ঋণ শোধ না করা পর্যন্ত তাকে শাস্তি দিতে কারাগারে দিয়ে দ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‘আমি তোমাদের সত্যি বলছি, যতদিন পর্যন্ত না তোমাদের মনের পরিবর্তন ঘটিয়ে এই শিশুদের মতো হবে, ততদি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রা কখনই স্বর্গরাজ্যে প্রবেশ করতে পারবে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‘তোমরা প্রত্যেকে যদি তোমাদের ভাইকে অন্তর দিয়ে ক্ষমা না কর, তবে আমার স্বর্গের পিতাও তো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তি ঠিক ঐভাবে ব্যবহার করবেন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তাই, য়ে কেউ নিজেকে নত-নম্র করে শিশুর মতো হয়ে ওঠে, সেই স্বর্গরাজ্যের মধ্যে শ্রেষ্ঠ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‘আর য়ে কেউ এরকম কোন সামান্য সেবককে আমার নামে গ্রহণ করে, সে আমাকেই গ্রহণ কর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এই রকম নম্র মানুষদের মধ্যে যাঁরা আমাকে বিশ্বাস করে, তাদের কারও বিশ্বাসে যদি কেউ বিঘ্ন ঘটায়, ত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 গলায় ভারী একটা য়াঁতা বেঁধে সমুদ্রের অতল জলে তাকে ডুবিয়ে দেওয়াই তার পক্ষে ভাল হ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ধিক্ এই জগত সংসার! কারণ এখানে কত রকমেরই না প্রলোভনের জিনিস আছে৷ প্রলোভন জগতে থাকবে ঠিকই, কিন্ত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ধিক্ সেই মানুষকে যার দ্বারা তা আস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তাই তোমার হাত কিংবা পা যদি তোমার প্রলোভনে পড়ার কারণ স্বরূপ হয়, তবে তা কেটে ফেল৷ দুহাত ও প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য়ে নরকের অনন্ত আগুনে পড়ার চেয়ে বরং নূলো বা খোঁড়া হয়ে অনন্ত জীবনে প্রবেশ করা ভা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তোমার চোখ যদি তোমাকে প্রলোভনের পথে টেনে নিয়ে যায়, তবে তা উপড়ে ফেলে দিও৷ দুচোখ নিয়ে নরক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গুনে পড়ার চেয়ে বরং কানা হয়ে অনন্ত জীবনে প্রবেশ করা তোমার পক্ষে ভা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‘দেখো, তোমরা আমার এই নম্র মানুষদের মধ্যে একজনকেও তুচ্ছ করো ন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কারণ আমি তোমাদের বলছি য়ে স্বর্গে তাদের স্বর্গদূতেরা সব সময় আমার স্বর্গীয় পিতার মুখের দি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েয়ে আছ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‘তোমরা কি মনে কর? যদি কোন লোকের একশোটি ভেড়া থাকে, আর তার মধ্যে যদি একটা ভুল পথে চলে যায় তবে স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 নিরানব্বইটাকে পাহাড়ের ধারে রেখে দিয়ে সেই হারানো ভেড়াটা খুঁজতে যাবে ন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আমি তোমাদের সত্যি বলছি, যখন সে সেইভেড়াটা খুঁজে পায় তখন য়ে নিরানব্বইটা ভুল পথে যায় নি,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েয়ে য়েটা হারিয়ে গিয়েছিল তাকে ফিরে পেয়ে সে বেশী আনন্দ কর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ঠিক সেই ভাবে, তোমাদের পিতা যিনি স্বর্গে আছেন, তিনি চান না, য়ে এই ছোট্টদের মধ্যে একজনও হার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‘তোমার ভাই যদি তোমার বিরুদ্ধে কোন অন্যায় করে, তবে তার কাছে একান্তে গিয়ে তার দোষ দেখিয়ে দাও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 যদি তোমার কথা শোনে, তবে তুমি তাকে আবার তোমার ভাই বলে ফিরে পেল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কিন্তু সে যদি তোমার কথা না শোনে, তবে আরো দু-একজনকে সঙ্গে নিয়ে তার কাছে যাও, য়েন ঐ দুজন কিংব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িনজন সাক্ষীর কথায় প্রত্যেকটা বিষয় সত্য বলে প্রমাণিত হ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সে যদি তাদের কথা শুনতে না চায়, তবে মণ্ডলীতে তা জানাও৷ আর সে যদি মণ্ডলীর কথাও শুনতে না চায়, ত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 তোমার কাছে বিধর্মী ও কর আদায়কারীর মত হোক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‘আমি তোমাদের সত্যি বলছি, পৃথিবীতে তোমরা যা বেঁধে রাখবে, স্বর্গেও তা বাঁধা হবে৷ আর পৃথিবীতে তোম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 খুলে দেবে স্বর্গেও তা খুলে দেওয়া হ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‘আমি তোমাদের আবার বলছি, পৃথিবীতে তোমাদের মধ্যে দুজন যদি একমত হয়ে কোন বিষয় নিয়ে প্রার্থনা কর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বে আমার স্বর্গের পিতা তাদের জন্য তা পূরণ করব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একথা সত্য, কারণ আমার অনুসারীদের মধ্যে দুজন কিংবা তিনজন য়েখানে আমার নামে সমবেত হয়, সেখানে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ঝে আমি আছি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তখন পিতর যীশুর কাছে এসে তাঁকে বললেন, ‘প্রভু, আমার ভাই আমার বিরুদ্ধে কতবার অন্যায় করলে আমি ত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্ষমা করব? সাত বার পর্যন্ত করব কি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যীশু তাঁকে বললেন, ‘আমি তোমাকে বলছি, কেবল সাত বার নয়, কিন্তু সাতকে সত্তর দিয়ে গুণ করলে যতব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য় ততবার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‘স্বর্গরাজ্য এভাবে তুলনা করা যায়, য়েমন একজন রাজা যিনি তাঁর দাসদের কাছে হিসাব মিটিয়ে দি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তিনি যখন হিসাব নিতে শুরু করলেন, তখন তাদের মধ্যে একজন লোককে আনা হল য়ে রাজার কাছে দশ হাজ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ৌপ্যমুদ্রা ধারত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8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কিন্তু তার সেই ঋণ শোধ করার ক্ষমতা ছিল না৷ তখন সেইমনিব রাজা হুকুম করলেন য়েন সেইলোকটাকে ত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8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্ত্রী ও ছেলেমেয়েকে আর তার যা কিছু আছে সমস্ত বিক্রি করে পাওনা আদায় করা হ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8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‘তাতে সেইদাস মাটিতে উপুড় হয়ে পড়ে মনিবের পা ধরে বলল, ‘আমার ওপর ধৈর্য্য ধরুন, আমি আপনার সমস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8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ঋণই শোধ করে দেব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8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সেইকথা শুনে সেই দাসের প্রতি মনিবের অনুকম্পা হল, তিনি তার সব ঋণ মকুব করে দিয়ে তাকে মুক্ত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8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8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‘কিন্তু সেইদাস ছাড়া পেয়ে বাইরে গিয়ে তার একজন সহকর্মীর দেখা পেল, য়ে তার কাছে প্রায় একশ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8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ুদ্রা ধারত৷ সেই দাস তখন তার গলাটিপে ধরে বলল, ‘তুই য়ে টাকা ধার করেছিস তা শোধ কর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8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‘তখন তার সহকর্মী তার সামনে উপুড় হয়ে অনুনয় করে বলল, ‘আমার প্রতি ধৈর্য্য ধর৷ আমি তোমার সব ঋ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8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োধ করে দেব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8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কিন্তু সে তাতে রাজী হল না, বরং ঋণ শোধ না করা পর্যন্ত তাকে কারাগারে আটকে রাখ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8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তার অন্য সহকর্মীরা এইঘটনা দেখে খুবইদুঃখ পেল, তাই তারা গিয়ে তাদের মনিবের কাছে যা যা ঘটেছে স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8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ানা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8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‘তখন সেই মনিব তাকে ডেকে বললেন, ‘তুমি দুষ্ট দাস! তুমি আমায় অনুরোধ করলে আর আমি তোমার সব ঋণ মকু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8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 দিলাম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8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আমি য়েমন তোমার প্রতি দয়া দেখিয়েছিলাম তেমনি তোমার সহকর্মীর প্রতিও কি তোমার দয়া করা উচিত ছি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8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2">
  <a:themeElements>
    <a:clrScheme name="Theme1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2026-10-20T03:40:43Z</dcterms:created>
  <dcterms:modified xsi:type="dcterms:W3CDTF">2026-10-20T03:40:43Z</dcterms:modified>
  <dc:title>মথি : 18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