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ரையாடுகள் ஈனுங்காலத்தை அறிவாயோ? மான்கள் குட்டிபோடுகிறதைக் கவனித்தாய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சினைப்பட்டிருந்து வருகிற மாதங்களை நீ எண்ணி, அவைகள் ஈனுங்காலத்தை அறிவாய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நொந்து குனிந்து தங்கள் குட்டிகளைப் போட்டு தங்கள் வேதனைகளை நீக்கிவ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குட்டிகள் பலத்து வனத்திலே வளர்ந்து, அவைகளண்டைக்குத் திரும்ப வராமற்போய் வி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ட்டுக்கழுதையைத் தன்னிச்சையாய்த் திரியவிட்டவர் யார்? அந்தக் காட்டுக்கழுதையின் கட்டுகளை அவிழ்த்தவர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நான் வனாந்தரத்தை வீடாகவும், உவர்நிலத்தை வாசஸ்தலமாகவும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பட்டணத்தின் இரைச்சலை அலட்சியம்பண்ணி ஓட்டுகிறவனுடைய கூக்குரலை மதி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மலைகளிலே தன் மேய்ச்சலைக் கண்டுபிடித்து, சகலவிதப் பச்சைப்பூண்டுகளையும் தேடித்திர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்டாமிருகம் உன்னிடத்தில் சேவிக்கச் சம்மதிக்குமோ? அது உன் முன்னணைக்கு முன்பாக இராத்தங்க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ைச்சால்களை உழ நீ காண்டாமிருகத்தைக் கயிறுபோட்டு ஏரிலே பூட்டுவாயோ? அது உனக்கு இசைந்து பரம்படிக்க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ைச்சால்களை உழ நீ காண்டாமிருகத்தைக் கயிறுபோட்டு ஏரிலே பூட்டுவாயோ? அது உனக்கு இசைந்து பரம்படிக்க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திக பெலமுள்ளதென்று நீ நம்பி அதினிடத்தில் வேலை வாங்குவாய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அதிக பெலமுள்ளதென்று நீ நம்பி அதினிடத்தில் வேலை வாங்குவாய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ானியத்தை அது உன் வீட்டில் கொண்டுவந்து, உன் களஞ்சியத்தில் சேர்க்கும் என்று நீ அதை நம்புவாய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க்குருவிகள் தங்கள் செட்டைகளை அசைவாட்டி ஓடுகிற ஓட்டம், நாரை தன் செட்டைகளாலும் இறகுகளாலும் பறக்கிறதற்குச் சமானமல்லவ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தன் முட்டைகளைத் தரையிலே இட்டு, அவைகளை மணலிலே அனலுறைக்க வைத்துவிட்டுப்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் மிதிபட்டு உடைந்துபோம் என்பதையும், காட்டுமிருகங்கள் அவைகளை மிதித்துவிடும் என்பதையும் நினைக்கிற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தன் குஞ்சுகள் தன்னுடையதல்லாததுபோல அவைகளைக் காக்காத கடினகுணமுள்ளதாயிருக்கும்; அவைகளுக்காக அதற்குக் கவலையில்லாதபடியினால் அது பட்ட வருத்தம் விருதாவ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தற்குப் புத்தியைக்கொடாமல், ஞானத்தை விலக்கிவை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செட்டை விரித்து எழும்பும்போது, குதிரையையும் அதின்மேல் ஏறியிருக்கிறவனையும் அலட்சியம்பண்ண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ுதிரைக்கு நீ வீரியத்தைக் கொடுத்தாயோ? அதின் தொண்டையில் குமுறலை வைத்தாய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வெட்டுக்கிளியை மிரட்டுகிறதுபோல அதை மிரட்டுவாயோ? அதினுடைய நாசியின் செருக்கு பயங்கர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தரையிலே தாளடித்து, தன்பலத்தில் களித்து, ஆயுதங்களைத் தரித்தவருக்கு எதிராகப் புற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கலங்காமலும், பட்டயத்துக்குப் பின்வாங்காமலுமிருந்து, பயப்படுதலை அலட்சியம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ம்பறாத்தூணியும், மின்னுகிற ஈட்டியும் கேடகமும் அதின்மேல் கலகலக்கும்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வமும் மூர்க்கமுங்கொண்டு தரையை விழுங்கிவிடுகிறதுபோல் அநுமானித்து, எக்காளத்தின் தொனிக்கு அஞ்சாமல் பாய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்காளம் தொனிக்கும்போது அது நிகியென்று கனைக்கும்; யுத்தத்தையும், படைத்தலைவரின் ஆர்ப்பரிப்பையும், சேனைகளின் ஆரவாரத்தையும் தூரத்திலிருந்து மோப்பம் பிட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ுத்தியினாலே ராஜாளி பறந்து, தெற்குக்கு எதிராகத் தன் செட்டைகளை விரிக்கிறத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கற்பனையினாலே கழுகு உயரப் பறந்து, உயரத்திலே தன் கூட்டைக் கட்டும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கன்மலையிலும், கன்மலையின் சிகரத்திலும், அரணான ஸ்தலத்திலும் தங்கி வாசம்பண்ண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யிருந்து இரையை நோக்கும், அதின் கண்கள் தூரத்திலிருந்து அதைப் பார்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ுஞ்சுகள் இரத்தத்தை உறிஞ்சும்; பிணம் எங்கேயோ அங்கே கழுகு சேர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क्या तू जानता है कि पहाड़ पर की जंगली बकरियां कब बच्चे देती हैं? वा जब हरिणियां बियाती हैं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तू देखता रह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ा तू उनके महीने गिन सकता है, क्या तू उनके बियाने का समय जान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ब वे बैठ कर अपने बच्चों को जनतीं, वे अपनी पीड़ों से छूट जाती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के बच्चे हृष्टपुष्ट हो कर मैदान में बढ़ जाते हैं; वे निकल जाते और फिर नहीं लौट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िस ने बनैले गदहे को स्वाधीन कर के छोड़ दिया है? किस ने उसके बन्धन खोल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का घर मैं ने निर्जल देश को, और उसका निवास लोनिया भूमि को ठहर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नगर के कोलाहल पर हंसता, और हांकने वाले की हांक सुनता भी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हाड़ों पर जो कुछ मिलता है उसे वह चरता वह सब भांति की हरियाली ढूंढ़ता फि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जंगली सांढ़ तेरा काम करने को प्रसन्न होगा? क्या वह तेरी चरनी के पास रह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तू जंगली सांढ़ को रस्से से बान्धकर रेघारियों में चला सकता है? क्या वह नालों में तेरे पी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छे हेंगा फे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तू उसके बड़े बल के कारण उस पर भरोसा करेगा? वा जो परिश्रम का काम तेरा हो, क्या तू उसे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तू उसका विश्वास करेगा, कि वह तेरा अनाज घर ले आए, और तेरे खलिहान का अन्न इकट्ठा कर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शुतुरमुगीं अपने पंखों को आनन्द से फुलाती है, परन्तु क्या ये पंख और पर स्नेह को प्रगट क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वह तो अपने अण्डे भूमि पर छोड़ देती और धूलि में उन्हें गर्म करत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इसकी सुधि नहीं रखती, कि वे पांव से कुचले जाएंगे, वा कोई वनपशु उन को कुचल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अपने बच्चों से ऐसी कठोरता करती है कि मानो उसके नहीं हैं; यद्यपि उसका कष्ट अकारथ होता है, तौ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निश्चिन्त रहत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ोंकि ईश्वर ने उसको बुद्धिरहित बनाया, और उसे समझने की शक्ति नहीं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िस समय वह सीधी हो कर अपने पंख फैलाती है, तब घोड़े और उसके सवार दोनों को कुछ नहीं समझ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ा तू ने घोड़े को उसका बल दिया है? क्या तू ने उसकी गर्दन में फहराती हुई अयाल जमाई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उसको टिड्डी की सी उछलने की शक्ति तू देता है? उसके फुंक्कारने का शब्द डरावना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तराई में टाप मारता है और अपने बल से हषिर्त रहता है, वह हथियारबन्दों का साम्हना करने को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ह डर की बात पर हंसता, और नहीं घबराता; और तलवार से पीछे नहीं हट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र्कश और चमकता हुआ सांग ओर भाला उस पर खड़खड़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रिस और क्रोध के मारे भूमि को निगलता है; जब नरसिंगे का शब्द सुनाई देता है तब वह रुकत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जब नरसिंगा बजता तब तब वह हिन हिन करता है, और लड़ाई और अफसरों की ललकार और जय-जयकार को दू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ूंघ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्या तेरे समझाने से बाज़ उड़ता है, और दक्खिन की ओर उड़ने को अपने पंख फैल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ा उकाब तेरी आज्ञा से ऊपर चढ़ जाता है, और ऊंचे स्थान पर अपना घोंसला बन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ह चट्टान पर रहता और चट्टान की चोटी और दृढ़स्थान पर बसेरा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वह अपनी आंखों से दूर तक देखता है, वहां से वह अपने अहेर को ताक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के बच्चे भी लोहू चूसते हैं; और जहां घात किए हुए लोग होते वहां वह भी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2026-10-21T07:37:39Z</dcterms:created>
  <dcterms:modified xsi:type="dcterms:W3CDTF">2026-10-21T07:37:39Z</dcterms:modified>
  <dc:title>अय्यूब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