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Jesus had made an end of commanding his twelve disciples, he departed thence to teach and to preach in their citi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Jesus had made an end of commanding his twelve disciples, he departed thence to teach and to preach in their citi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when John had heard in the prison the works of Christ, he sent two of his discipl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when John had heard in the prison the works of Christ, he sent two of his discipl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unto him, Are you he that should come, or do we look for anoth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id unto him, Are you he that should come, or do we look for anoth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esus answered and said unto them, Go and show John again those things which all of you do hear and se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esus answered and said unto them, Go and show John again those things which all of you do hear and se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blind receive their sight, and the lame walk, the lepers are cleansed, and the deaf hear, the dead are raised up, and the poor have the gospel preached to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blind receive their sight, and the lame walk, the lepers are cleansed, and the deaf hear, the dead are raised up, and the poor have the gospel preached to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lessed is he, whosoever shall not be offended in 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s they departed, Jesus began to say unto the multitudes concerning John, What went all of you out into the wilderness to see? A reed shaken with the wi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s they departed, Jesus began to say unto the multitudes concerning John, What went all of you out into the wilderness to see? A reed shaken with the wi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what went all of you out in order to see? A man clothed in soft raiment? behold, they that wear soft clothing are in kings' hous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what went all of you out in order to see? A man clothed in soft raiment? behold, they that wear soft clothing are in kings' hous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at went all of you out in order to see? A prophet? yea, I say unto you, and more than a prophe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at went all of you out in order to see? A prophet? yea, I say unto you, and more than a prophe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is is he, of whom it is written, Behold, I send my messenger before your face, which shall prepare your way before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is is he, of whom it is written, Behold, I send my messenger before your face, which shall prepare your way before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Verily I say unto you, Among them that are born of women there has not risen a greater than John the Baptist: notwithstanding he that is least in the kingdom of heaven is greater than h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Verily I say unto you, Among them that are born of women there has not risen a greater than John the Baptist: notwithstanding he that is least in the kingdom of heaven is greater than h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Verily I say unto you, Among them that are born of women there has not risen a greater than John the Baptist: notwithstanding he that is least in the kingdom of heaven is greater than h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rom the days of John the Baptist until now the kingdom of heaven suffers violence, and the violent take it by for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rom the days of John the Baptist until now the kingdom of heaven suffers violence, and the violent take it by forc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ll the prophets and the law prophesied until Joh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all of you will receive it, this is Elijah, which was in order to co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e that has ears to hear, let him he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unto which shall I liken this generation? It is like unto children sitting in the markets, and calling unto their fellow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ying, We have piped unto you, and all of you have not danced; we have mourned unto you, and all of you have not lament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ying, We have piped unto you, and all of you have not danced; we have mourned unto you, and all of you have not lament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John came neither eating nor drinking, and they say, He has a devi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John came neither eating nor drinking, and they say, He has a devi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Son of man came eating and drinking, and they say, Behold a man gluttonous, and a wine indulger, a friend of publicans and sinners. But wisdom is justified of her childr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Son of man came eating and drinking, and they say, Behold a man gluttonous, and a wine indulger, a friend of publicans and sinners. But wisdom is justified of her childr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Son of man came eating and drinking, and they say, Behold a man gluttonous, and a wine indulger, a friend of publicans and sinners. But wisdom is justified of her childr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began he to reproach the cities wherein most of his mighty works were done, because they repented no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began he to reproach the cities wherein most of his mighty works were done, because they repented no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oe unto you, Chorazin! woe unto you, Bethsaida! for if the mighty works, which were done in you, had been done in Tyre and Sidon, they would have repented long ago in sackcloth and ash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oe unto you, Chorazin! woe unto you, Bethsaida! for if the mighty works, which were done in you, had been done in Tyre and Sidon, they would have repented long ago in sackcloth and ash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oe unto you, Chorazin! woe unto you, Bethsaida! for if the mighty works, which were done in you, had been done in Tyre and Sidon, they would have repented long ago in sackcloth and ash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say unto you, It shall be more tolerable for Tyre and Sidon at the day of judgment, than for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say unto you, It shall be more tolerable for Tyre and Sidon at the day of judgment, than for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you, Capernaum, which are exalted unto heaven, shall be brought down to hell: for if the mighty works, which have been done in you, had been done in Sodom, it would have remained until this d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you, Capernaum, which are exalted unto heaven, shall be brought down to hell: for if the mighty works, which have been done in you, had been done in Sodom, it would have remained until this d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I say unto you, That it shall be more tolerable for the land of Sodom in the day of judgment, than for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I say unto you, That it shall be more tolerable for the land of Sodom in the day of judgment, than for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t that time Jesus answered and said, I thank you, O Father, Lord of heaven and earth, because you have hid these things from the wise and prudent, and have revealed them unto bab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t that time Jesus answered and said, I thank you, O Father, Lord of heaven and earth, because you have hid these things from the wise and prudent, and have revealed them unto bab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ven so, Father: for so it seemed good in your sigh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ll things are delivered unto me of my Father: and no man knows the Son, but the Father; neither knows any man the Father, save the Son, and he to whomsoever the Son will reveal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ll things are delivered unto me of my Father: and no man knows the Son, but the Father; neither knows any man the Father, save the Son, and he to whomsoever the Son will reveal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ll things are delivered unto me of my Father: and no man knows the Son, but the Father; neither knows any man the Father, save the Son, and he to whomsoever the Son will reveal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Come unto me, all you that labour and are heavy laden, and I will give you res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Come unto me, all you that labour and are heavy laden, and I will give you res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ake my yoke upon you, and learn of me; for I am meek and lowly in heart: and all of you shall find rest unto your soul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ake my yoke upon you, and learn of me; for I am meek and lowly in heart: and all of you shall find rest unto your soul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my yoke is easy, and my burden is ligh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 தம்முடைய பன்னிரண்டு சீஷர்களுக்கும் கட்டளைகொடுத்து முடித்தபின்பு, அவர்களுடைய பட்டண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சிக்கவும் பிரசங்கிக்கவும் அவ்விடம் விட்டுப் 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தருணத்தில் காவலிலிருந்த யோவான் கிறிஸ்துவின் கிரியைகளைக்குறித்துக் கேள்விப்பட்டு, தன் சீஷ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பேரை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ருகிறவர் நீர்தானா? அல்லது வேறொருவர் வரக்காத்திருக்கவேண்டுமா? என்று அவரிடத்தில் கேட்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யேசு அவர்களுக்குப் பிரதியுத்தரமாக: நீங்கள் கேட்கிறதையும் காண்கிறதையும் யோவானிடத்தி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டர் பார்வையடைகிறார்கள், சப்பாணிகள் நடக்கிறார்கள், குஷ்டரோகிகள் சுத்தமாகிறார்கள், செவி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றார்கள், மரித்தோர் எழுந்திருக்கிறார்கள்; தரித்திரருக்குச் சுவிசேஷம் பிரசங்கிக்க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ன்னிடத்தில் இடறலடையாதிருக்கிறவன் எவனோ அவன் பாக்கி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போனபின்பு, இயேசு யோவானைக்குறித்து ஜனங்களுக்குச் சொன்னது என்னவென்றால்: எதைப் 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ற்குப் போனீர்கள்? காற்றினால் அசையும் நாண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ல்லவென்றால், எதைப் பார்க்கப்போனீர்கள்? மெல்லிய வஸ்திரந்தரித்த மனுஷனையோ?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ந்தரித்தவர்கள் அரசர் மாளிகைகளில்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ல்லவென்றால், எதைப் பார்க்கப்போனீர்கள்? தீர்க்கதரிசியையோ? ஆம் தீர்க்கத்தரிசியை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யுள்ளவனையே என்று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ப்படியெனில், இதோ, நான் என் தூதனை உமக்கு முன்பாக அனுப்புகிறேன்; அவன் உமக்கு முன்னே போய்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 பண்ணுவான் என்று எழுதிய வாக்கியத்தால் குறிக்கப்பட்டவன் இவ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ஸ்திரீகளிடத்தில் பிறந்தவர்களில் யோவான்ஸ்நானனைப் பார்க்கிலும் பெரியவன் ஒருவனும் எழும்பி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லும் பரலோகராஜ்யத்தில் சிறியவனாயிருக்கிறவன் அவனிலும் பெரியவனாயிருக்கிறானென்று உங்களுக்கு மெய்யா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வான்ஸ்நானன் காலமுதல் இதுவரைக்கும் பரலோகராஜ்யம் பலவந்தம் பண்ணப்படுகிறது. பல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ப்படுகிறவர்கள் அதைப் பிடித்துக்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யாயப்பிரமாணமும் தீர்க்கதரிசிகள் யாவரும் யோவான்வரைக்கும் தீர்க்கதரிசனம் உரைத்த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ஏற்றுக்கொள்ள மனதாயிருந்தால், வருகிறவனாகிய எலியா இவ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ட்கிறதற்கு காதுள்ளவன் கேட்க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ந்தச் சந்ததியை யாருக்கு ஒப்பிடுவேன்? சந்தைவெளிகளில் உட்கார்ந்து தங்கள் தோழரைப்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ங்களுக்காக குழல் ஊதினோம், நீங்கள் கூத்தாடவில்லை; உங்களுக்காகப் புலம்பினோ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டிக்கவில்லை என்று குறைசொல்லுகிற பிள்ளைகளுக்கு ஒப்பா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ப்படியெனில் யோவான் போஜனபானம்பண்ணாதவனாய் வந்தான்; அதற்கு அவர்கள்: அவன் பிசாசு பிடித்திரு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னுஷகுமாரன் போஜனம்பண்ணுகிறவராய் வந்தார்; அதற்கு அவர்கள்: இதோ, போஜனப்பிரியனும் மதுபானப்பிரியனு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ஆயக்காரருக்கும் பாவிகளுக்கும் சிநேகிதன் என்கிறார்கள். ஆனாலும் ஞானமானது அதன் பிள்ளை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ள்ளதென்று ஒப்புக்கொள்ளப்ப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தமது பலத்த செய்கைகளில் அதிகமானவைகளைச் செய்யக் கண்ட பட்டணங்கள், மனந்திரும்பா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டியினால், அவைகளை அவர் கடிந்து கொள்ளத்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சினே! உனக்கு ஐயோ, பெத்சாயிதாவே உனக்கு ஐயோ, உங்களில் செய்யப்பட்ட பலத்த செய்கைகள் தீரு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னிலும் செய்யப்பட்டிருந்ததானால், அப்பொழுதே இரட்டுடுத்திச் சாம்பலில் உட்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ந்திரும்பி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யாயத்தீர்ப்பு நாளிலே உங்களுக்கு நேரிடுவதைப்பார்க்கிலும் தீருவுக்கும் சீதோனுக்கும் நேரி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வாயிருக்குமென்று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னபரியந்தம் உயர்த்தப்பட்ட கப்பர்நகூமே, நீ பாதாளபரியந்தம் தாழ்த்தப்படுவாய்; உன்னில் செய்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 செய்கைகள் சோதோமிலே செய்யப்பட்டிருந்ததானால், அது இந்நாள் வரைக்கும் நிலைத்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யாயத்தீர்ப்பு நாளிலே உனக்கு நேரிடுவதைப்பார்க்கிலும் சோதோம் நாட்டிற்கு நேரி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வாயிருக்குமென்று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ச் சமயத்தில் இயேசு சொன்னது: பிதாவே! வானத்துக்கும் பூமிக்கும் ஆண்டவரே! இவைகளை ஞானி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விமான்களுக்கும் மறைத்து, பாலகருக்கு வெளிப்படுத்தினபடியால் உம்மை ஸ்தோ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ம் பிதாவே! இப்படிச் செய்வது உம்முடைய திருவுளத்துக்குப் பிரி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கலமும் என் பிதாவினால் எனக்கு ஒப்புக்கொடுக்கப்பட்டிருக்கிறது. பிதா தவிர வேறொருவனும்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ன்; குமாரனும், குமாரன் எவனுக்கு அவரை வெளிப்படுத்தச் சித்தமாயிருக்கிறாரோ அவனும் தவிர வேறொ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வை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வருத்தப்பட்டுப் பாரஞ்சுமக்கிறவர்களே நீங்கள் எல்லாரும் என்னிடத்தில் வாருங்கள்; நான்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ருதல் 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ன் சாந்தமும் மனத்தாழ்மையுமாயிருக்கிறேன்; என் நுகத்தை உங்கள்மேல் ஏற்றுக்கொண்டு,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க்கொள்ளுங்கள். அப்பொழுது, உங்கள் ஆத்துமாக்களுக்கு இளைப்பாறுதல்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ன் நுகம் மெதுவாயும் என் சுமை இலகுவாயும் இ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1]]></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2026-10-21T01:58:29Z</dcterms:created>
  <dcterms:modified xsi:type="dcterms:W3CDTF">2026-10-21T01:58:29Z</dcterms:modified>
  <dc:title>மத்தேயு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