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வேறொரு குதிரைவீரனை அனுப்பினான், அவன் அவர்களிடத்தில் போய்: சமாதானமா என்று ராஜா கேட்கச்சொன்னார் என்றான். அதற்கு யெகூ சமாதானத்தைப்பற்றி உனக்கு என்ன? என் பிறகே திரும்பிவா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வேறொரு குதிரைவீரனை அனுப்பினான், அவன் அவர்களிடத்தில் போய்: சமாதானமா என்று ராஜா கேட்கச்சொன்னார் என்றான். அதற்கு யெகூ சமாதானத்தைப்பற்றி உனக்கு என்ன? என் பிறகே திரும்பிவா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ஜாமக்காரன்: அவன் அவர்கள் இருக்கும் இடமட்டும் போனபோதிலும் திரும்பிவரவில்லை என்றும், ஓட்டுகிறது நிம்சியின் குமாரனாகிய யெகூ ஓட்டுகிறது; போல இருக்கிறது; அதிவேகமாய் ஓட்டுகிறான் என்றும்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ஜாமக்காரன்: அவன் அவர்கள் இருக்கும் இடமட்டும் போனபோதிலும் திரும்பிவரவில்லை என்றும், ஓட்டுகிறது நிம்சியின் குமாரனாகிய யெகூ ஓட்டுகிறது; போல இருக்கிறது; அதிவேகமாய் ஓட்டுகிறான் என்றும்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ராம் யெகூவைக் கண்டவுடனே: யெகூவே, சமாதானமா என்றான். அதற்கு யெகூ: உன் தாயாகிய யேசபேலின் வேசித்தனங்களும் அவளுடைய பில்லி சூனியங்களும், இத்தனை ஏராளமாயிருக்கையில் சமாதானம் ஏத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ராம் யெகூவைக் கண்டவுடனே: யெகூவே, சமாதானமா என்றான். அதற்கு யெகூ: உன் தாயாகிய யேசபேலின் வேசித்தனங்களும் அவளுடைய பில்லி சூனியங்களும், இத்தனை ஏராளமாயிருக்கையில் சமாதானம் ஏது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யோராம் தன் இரதத்தைத் திருப்பிக்கொண்டு ஓடிப்போய், அகசியாவை நோக்கி: அகசியாவே, இது சதி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கூ தன் கையால் வில்லை நாணேற்றி, அம்பு யோராமுடைய நெஞ்சில் உருவிப் புறப்படத்தக்கதாய், அவனை அவன் புயங்களின் நடுவே எய்தான்; அதினால் அவன் தன் இரதத்திலே சுருண்டு விழ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கூ தன் கையால் வில்லை நாணேற்றி, அம்பு யோராமுடைய நெஞ்சில் உருவிப் புறப்படத்தக்கதாய், அவனை அவன் புயங்களின் நடுவே எய்தான்; அதினால் அவன் தன் இரதத்திலே சுருண்டு விழ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ுடைய ஊழியக்காரர் அவனை இரதத்தின்மேல் எருசலேமுக்குக் கொண்டுபோய், அவனைத் தாவீதின் நகரத்தில் அவன் பிதாக்களோடு அவனுடைய கல்லறையிலே அடக்கம்பண்ண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அகசியா, ஆகாபுடைய குமாரனாகிய யோராமின் பதினோராம் வருஷத்தில் யூதாவின்மேல் ராஜாவா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ெகூ யெஸ்ரயேலுக்கு வந்தான்; அதை யேசபேல் கேட்டபோது, தன் கண்களுக்கு மையிட்டு, தன் தலையைச் சிங்காரித்துக்கொண்டு, ஜன்னல்வழியாய் எட்டிப்பார்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ெகூ யெஸ்ரயேலுக்கு வந்தான்; அதை யேசபேல் கேட்டபோது, தன் கண்களுக்கு மையிட்டு, தன் தலையைச் சிங்காரித்துக்கொண்டு, ஜன்னல்வழியாய் எட்டிப்பார்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ெகூ ஒலிமுகவாசலில் வந்தபோது, அவள்: தன் ஆண்டவனைக் கொன்ற சிம்ரி ேமம் அடைந்தானா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ெகூ ஒலிமுகவாசலில் வந்தபோது, அவள்: தன் ஆண்டவனைக் கொன்ற சிம்ரி ேமம் அடைந்தானா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ன் முகத்தை அந்த ஜன்னலுக்கு நேராக ஏறெடுத்து: என் பட்சத்தில் இருக்கிறது யார்? யார்? என்று கேட்டதற்கு, இரண்டு மூன்று பிரதானிகள் அவனை எட்டிப்பார்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ீர்க்கதரிசியாகிய எலிசா தீர்க்கதரிசிகளின் புத்திரரில் ஒருவனை அழைத்து: நீ இடைக்கட்டிக் கொண்டு, இந்தத் தைலக்குப்பியை உன் கையில் எடுத்துக்கொண்டு, கீலேயாத்திலுள்ள ராமோத்திற்குப் போ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ீர்க்கதரிசியாகிய எலிசா தீர்க்கதரிசிகளின் புத்திரரில் ஒருவனை அழைத்து: நீ இடைக்கட்டிக் கொண்டு, இந்தத் தைலக்குப்பியை உன் கையில் எடுத்துக்கொண்டு, கீலேயாத்திலுள்ள ராமோத்திற்குப் போ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ங்கே சேர்ந்தபோது, நிம்சியின் மகனான யோசபாத்தின் குமாரன் யெகூ எங்கே இருக்கிறான் என்று பார்த்து, அங்கே உட்பிரவேசித்து, அவனைத் தன் சகோதரரின் நடுவிலிருந்து எழுந்திருக்கப்பண்ணி, அவனை உள்ளான ஒரு அறையிலே அழைத்துக்கொண்டுபோய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ங்கே சேர்ந்தபோது, நிம்சியின் மகனான யோசபாத்தின் குமாரன் யெகூ எங்கே இருக்கிறான் என்று பார்த்து, அங்கே உட்பிரவேசித்து, அவனைத் தன் சகோதரரின் நடுவிலிருந்து எழுந்திருக்கப்பண்ணி, அவனை உள்ளான ஒரு அறையிலே அழைத்துக்கொண்டுபோய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ைலக்குப்பியை எடுத்து, அவன் தலையின்மேல் வார்த்து: உன்னை இஸ்ரவேலின்மேல் ராஜாவாக அபிஷேகம்பண்ணினேன் என்று கர்த்தர் சொல்லுகிறார் என்று சொல்லி, கதவைத் திறந்து தாமதியாமல் ஓடிப்போ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ைலக்குப்பியை எடுத்து, அவன் தலையின்மேல் வார்த்து: உன்னை இஸ்ரவேலின்மேல் ராஜாவாக அபிஷேகம்பண்ணினேன் என்று கர்த்தர் சொல்லுகிறார் என்று சொல்லி, கதவைத் திறந்து தாமதியாமல் ஓடிப்போ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தீர்க்கதரிசியின் ஊழியக்காரனாகிய அந்த வாலிபன் கீலேயாத்திலுள்ள ராமோத்திற்குப் 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அவன்: அவளைக் கீழே தள்ளுங்கள் என்றான்; அப்படியே அவளைக் கீழே தள்ளினதினால், அவளுடைய இரத்தம் சுவரிலும் குதிரைகளிலும் தெறித்தது; அவன் அவளை மிதித்துக் கொண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அவன்: அவளைக் கீழே தள்ளுங்கள் என்றான்; அப்படியே அவளைக் கீழே தள்ளினதினால், அவளுடைய இரத்தம் சுவரிலும் குதிரைகளிலும் தெறித்தது; அவன் அவளை மிதித்துக் கொண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ள்ளேபோய், புசித்துக் குடித்தபின்பு: நீங்கள் போய் சபிக்கப்பட்ட அந்த ஸ்திரீயைப் பார்த்து, அவளை அடக்கம்பண்ணுங்கள்; அவள் ஒரு ராஜகுமாரத்தி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ள்ளேபோய், புசித்துக் குடித்தபின்பு: நீங்கள் போய் சபிக்கப்பட்ட அந்த ஸ்திரீயைப் பார்த்து, அவளை அடக்கம்பண்ணுங்கள்; அவள் ஒரு ராஜகுமாரத்தி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ழுந்து, அறைவீட்டிற்குள் பிரவேசித்தான்; அவன் அந்தத் தைலத்தை அவன் தலையின்மேல் வார்த்து, அவனை நோக்கி: இஸ்ரவேலின் தேவனாகிய கர்த்தர் சொல்லுகிறது என்னவென்றால், உன்னைக் கர்த்தருடைய ஜனமாகிய இஸ்ரவேலின்மேல் ராஜாவாக அபிஷேகம்பண்ணி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ழுந்து, அறைவீட்டிற்குள் பிரவேசித்தான்; அவன் அந்தத் தைலத்தை அவன் தலையின்மேல் வார்த்து, அவனை நோக்கி: இஸ்ரவேலின் தேவனாகிய கர்த்தர் சொல்லுகிறது என்னவென்றால், உன்னைக் கர்த்தருடைய ஜனமாகிய இஸ்ரவேலின்மேல் ராஜாவாக அபிஷேகம்பண்ணின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ஊழியக்காரராகிய தீர்க்கதரிசிகளின் இரத்தப்பழியையும், கர்த்தருடைய சகல ஊழியக்காரரின் இரத்தப் பழியையும், யேசபேலின் கையிலே வாங்கும்படிக்கு நீ உன் ஆண்டவனாகிய ஆகாபின் குடும்பத்தை அழித்துவிடக்கடவ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ஊழியக்காரராகிய தீர்க்கதரிசிகளின் இரத்தப்பழியையும், கர்த்தருடைய சகல ஊழியக்காரரின் இரத்தப் பழியையும், யேசபேலின் கையிலே வாங்கும்படிக்கு நீ உன் ஆண்டவனாகிய ஆகாபின் குடும்பத்தை அழித்துவிடக்கடவ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பின் குடும்பமெல்லாம் அழியும் படிக்கு, நான் ஆகாபுக்குச் சுவரில் நீர் விடும் ஒரு நாய் முதலாய் இராதபடிக்கு, இஸ்ரவேலிலே அவனுடையவர்களில் அடைப்பட்டவனையும் விடுபட்டவனையும் கருவறுத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பின் குடும்பமெல்லாம் அழியும் படிக்கு, நான் ஆகாபுக்குச் சுவரில் நீர் விடும் ஒரு நாய் முதலாய் இராதபடிக்கு, இஸ்ரவேலிலே அவனுடையவர்களில் அடைப்பட்டவனையும் விடுபட்டவனையும் கருவறு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ாபின்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 சரியாக்க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ேசபேலை யெஸ்ரயேலின் நிலத்திலே நாய்கள் தின்றுவிடும்; அவளை அடக்கம்பண்ணுகிறவன் இல்லையென்கிறார் என்று சொல்லி, கதவைத் திறந்து ஓடிப் போ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ேசபேலை யெஸ்ரயேலின் நிலத்திலே நாய்கள் தின்றுவிடும்; அவளை அடக்கம்பண்ணுகிறவன் இல்லையென்கிறார் என்று சொல்லி, கதவைத் திறந்து ஓடிப் போ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அவளை அடக்கம்பண்ணப் போகிறபோது, அவளுடைய தலையோட்டையும் கால்களையும் உள்ளங்கைகளையுமே அல்லாமல் வேறொன்றையும் காண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அவர்கள் திரும்பவந்து அவனுக்கு அறிவித்தார்கள்; அப்பொழுது அவன்: இது கர்த்தர் திஸ்பியனாகிய எலியா என்னும் தம்முடைய ஊழியக்காரனைக் கொண்டு சொன்ன வார்த்தை; யெஸ்ரயேலின் நிலத்திலே நாய்கள் யேசபேலின் மாம்சத்தைத் தின்னும் என்றும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அவர்கள் திரும்பவந்து அவனுக்கு அறிவித்தார்கள்; அப்பொழுது அவன்: இது கர்த்தர் திஸ்பியனாகிய எலியா என்னும் தம்முடைய ஊழியக்காரனைக் கொண்டு சொன்ன வார்த்தை; யெஸ்ரயேலின் நிலத்திலே நாய்கள் யேசபேலின் மாம்சத்தைத் தின்னும் என்ற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ன்னது யேசபேலென்று சொல்லக் கூடாதபடிக்கு, யேசபேலின் பிரேதம் யெஸ்ரயேலின் நிலத்திலே வயல்வெளியின்மேல் போடும் எருவைப்போல் ஆகும் என்றும் சொன்னாரே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ன்னது யேசபேலென்று சொல்லக் கூடாதபடிக்கு, யேசபேலின் பிரேதம் யெஸ்ரயேலின் நிலத்திலே வயல்வெளியின்மேல் போடும் எருவைப்போல் ஆகும் என்றும் சொன்னாரே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ீவிரமாய் அவரவர் தங்கள் வஸ்திரத்தைப் படிகளின் உயரத்தில் அவன் கீழே விரித்து, எக்காளம் ஊதி: யெகூ ராஜாவானான் என்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ீவிரமாய் அவரவர் தங்கள் வஸ்திரத்தைப் படிகளின் உயரத்தில் அவன் கீழே விரித்து, எக்காளம் ஊதி: யெகூ ராஜாவானான் என்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நிம்சியின் மகனாகிய யோசபாத்தின் குமாரன் யெகூ என்பவன் யோராமுக்கு விரோதமாய்க் கட்டுப்பாடு பண்ணினான்; யோராமோ இஸ்ரவேலர் எல்லாரோடுங்கூட கீலேயாத்திலுள்ள ராமோத்திலே சீரியாவின் ராஜாவாகிய ஆசகேலினிமித்தம் காவல் வைத்து வைத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நிம்சியின் மகனாகிய யோசபாத்தின் குமாரன் யெகூ என்பவன் யோராமுக்கு விரோதமாய்க் கட்டுப்பாடு பண்ணினான்; யோராமோ இஸ்ரவேலர் எல்லாரோடுங்கூட கீலேயாத்திலுள்ள ராமோத்திலே சீரியாவின் ராஜாவாகிய ஆசகேலினிமித்தம் காவல் வைத்து வைத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ெகூ இரதத்தின்மேல் ஏறி, யெஸ்ரயேலுக்கு நேராகப் போனான், யோராம் அங்கே வியாதியாய்க் கிடந்தான்; யோராமைப்பார்க்க, யூதாவின் ராஜாவாகிய அகசியாவும் அங்கே வந்திருந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ெகூ இரதத்தின்மேல் ஏறி, யெஸ்ரயேலுக்கு நேராகப் போனான், யோராம் அங்கே வியாதியாய்க் கிடந்தான்; யோராமைப்பார்க்க, யூதாவின் ராஜாவாகிய அகசியாவும் அங்கே வந்திருந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एक सवार उस से मिलने को गया, और उस से कहा, राजा पूछता है, क्या कुशल है? येहू ने कहा, कुशल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ा क्या काम? हट कर मेरे पीछे चल। तब पहरुए ने कहा, वह दूत उनके पास पहुंचा तो था, परन्तु लौट कर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उसने दूसरा सवार भेजा, और उसने उनके पास पहुंच कर कहा, राजा पूछता है, क्या कुशल है? येह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, कुशल से तेरा क्या काम? हट कर मेरे पीछे चल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पहरुए ने कहा, वह भी उनके पास पहुंचा तो था, परन्तु लौट कर नहीं आया। हांकना निमशी के पोते येह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सा है; वह तो बौड़हे की नाईं हांक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योराम ने कहा, मेरा रथ जुतवा। जब उसका रथ जुत गया, तब इस्राएल का राजा योराम और यहूदा का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हज्याह, दोनों अपने अपने रथ पर चढ़ कर निकल गए, और येहू से मिलने को बाहर जा कर यिज्रैल नाबोत की भूम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उस से भेंट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येहू को देखते ही योराम ने पूछा, हे येहू क्या कुशल है? येहू ने उत्तर दिया, जब तक तेरी मा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ईज़ेबेल छिनालपन और टोना करती रहे, तब तक कुशल कहा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योराम रास फेर के, और अहज्याह से यह कहकर कि हे अहज्याह विश्वासघात है, भाग चल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येहू ने धनुष को कान तक खींच कर योराम के पखौड़ों के बीच ऐसा तीर मारा, कि वह उसका हृदय फोड़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 गया, और वह अपने रथ में झुक कर गिर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येहू ने बिदकर नाम अपने एक सरदार से कहा, उसे उठा कर यिज्रैली नाबोत की भूमि में फेंक दे; स्मर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कर, कि जब मैं और तू, हम दोनों एक संग सवार हो कर उसके पिता अहाब के पीछे पीछे चल रहे थे तब यहोव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से यह भरी वचन कहवाया था, कि यहोवा की यह वाणी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कि नाबोत और उसके पुत्रों का जो खून हुआ, उसे मैं ने देखा है, और यहोवा की यह वाणी है, कि मैं उ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ूमि में तुझे बदला दूंगा। तो अब यहोवा के उस वचन के अनुसार इसे उठा कर उसी भूमि में फेंक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यह देखकर यहूदा का राजा अहज्याह बारी के भवन के मार्ग से भाग चला। और येहू ने उसका पीछा कर क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भी रथ ही पर मारो; तो वह भी यिबलाम के पास की गूर की चढ़ाई पर मारा गया, और मगिद्दो तक भाग कर म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ब उसके कर्मचारियों ने उसे रथ पर यरूशलेम को पहुंचा कर दाऊदपुर में उसके पुरखाओं के बीच मिट्टी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अहज्याह तो अहाब के पुत्र योराम के ग्यारहवें वर्ष में यहूदा पर राज्य करने लग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जब येहू यिज्रैल को आया, तब ईज़ेबेल यह सुन अपनी आंखों में सुर्मा लगा, अपना सिर संवार कर, खिड़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े झांक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जब येहू फाटक में हो कर आ रहा था तब उसने कहा, हे अपने स्वामी के घात करने वाले जिम्री, क्या कुश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तब उसने खिड़की की ओर मुंह उठा कर पूछा, मेरी ओर कौन है? कौन? इस पर दो तीन खोजों ने उसकी ओर झांक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एलीशा भविष्यद्वक्ता ने भविष्यद्वक्ताओं के चेलों में से एक को बुला कर उस से कहा, कमर बान्ध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थ में तेल की यह कुप्पी ले कर गिलाद के रामोत को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वहां पहूंचकर येहू को जो यहोशापात का पुत्र और निमशी का पोता है, ढूंढ़ लेना; तब भीतर जा,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ड़ा करा कर उसके भइयों से अलग एक भीतरी कोठरी में ले ज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तेल की यह कुप्पी ले कर तेल को उसके सिर पर यह कह कर डालना, यहोवा यों कहता है, कि मैं इस्राएल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होने के लिये तेरा अभिषेक कर देता हूँ। तब द्वार खोल कर भागना, विलम्ब न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वह जवान भविष्यद्वक्ता गिलाद के रामोत क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तब उसने कहा, उसे नीचे गिरा दो। सो उन्होंने उसको नीचे गिरा दिया, और उसके लोहू के कुछ छींटे भीत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कुछ घोड़ों पर पड़े, और उन्होंने उसको पांव से लताड़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वहां पहुंचकर उसने क्या देखा, कि सेनापति बैठे हए हैं; तब उसने कहा, हे सेनापति, मुझे तुझ से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ना है। येहू ने पूछा, हम सभों में किस से? उसने कहा हे सेनापति, तुझी स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तब वह भीतर जा कर खाने पीने लगा; और कहा, जाओ उस श्रापित स्त्री को देख लो, और उसे मिट्टी दो; वह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की बेट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वह उठ कर घर में गया; और उसने यह कह कर उसके सिर पर तेल डाला कि इस्राएल का परमेश्वर यहोवा 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ता है, मैं अपनी प्रजा इस्राएल पर राजा होने के लिये तेरा अभिषेक कर दे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ो तू अपने स्वामी अहाब के घराने को मार डालना, जिस से मुझे अपने दास भविष्यद्वक्ताओं के वरन अपन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सों के खून का जो ईज़ेबेल ने बहाया, पलटा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क्योंकि अहाब का समस्त घराना नाश हो जाएगा, और मैं अहाब के वंश के हर एक लड़के को और इस्राएल मे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बन्धुए, क्या स्वाधीन, हर एक को नाश कर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मैं अहाब का घराना नबात के पुत्र यारोबाम का सा, और अहिय्याह के पुत्र बाशा का सा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ईज़ेबेल को यिज्रैल की भूमि में कुत्ते खाएंगे, और उसको मिट्टी देने वाला कोई न होगा। तब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्वार खोल कर भाग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जब वे उसे मिट्टी देने गए, तब उसकी खोपड़ी पांवों और हथेलियों को छोड़ कर उसका और कुछ न प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येहू अपने स्वामी के कर्मचारियों के पास निकल आया, और एक ने उस से पूछा, क्या कुशल है, वह बाव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 तेरे पास आया था? उसने उन से कहा, तुम को मालूम होगा कि वह कौन है और उस से क्या बातचीत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सो उन्होंने लौट कर उस से कह दिया; तब उसने कहा, यह यहोवा का वह वचन है, जो उसने अपने दास तिशब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लिय्याह से कहलवाया था, कि ईज़ेबेल का मांस यिज्रैल की भूमि में कुत्तों से खा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न्होंने कहा झूठ है, हमें बता दे। उसने कहा, उसने मुझ से कहा तो बहुत, परन्तु मतलब यह है कि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ं कहता है कि मैं इस्राएल का राजा होने के लिये तेरा अभिषेक कर दे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ईज़ेबेल की लोथ यिज्रैल की भूमि पर खाद की नाईं पड़ी रहेगी, यहां तक कि कोई न कहेगा, यह ईज़ेबे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उन्होंने झट अपना अपना वस्त्र उतार कर उसके नीचे सीढ़ी ही पर बिछाया, और नरसिंगे फूंक कर क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े, येहू राज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यों येहू जो निमशी का पोता और यहोशापात का पुत्र था, उसने योराम से राजद्रोह की गोष्ठी की। ( योर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सब इस्राएल समेत अराम के राजा हजाएल के कराण गिलाद के रामोत की रक्षा कर रहा थ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परन्तु राजा योराम आप अपने घाव का जो अराम के राजा हजाएल से युद्ध करने के समय उसको अरामियों से लग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, उनका इलाज कराने के लिये यिज्रैल को लौठ गया था। ) तब येहू ने कहा, यदि तुम्हारा ऐसा मन हो, तो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गर में से कोई निकल कर यिज्रैल में सुनाने को न जाने 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येहू रथ पर चढ़कर, यिज्रैल को चला जहां योराम पड़ा हुआ था; और यहूदा का राजा अहज्याह योराम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ने को वहां आ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यिज्रैल के गुम्मट पर, जो पहरुआ खड़ा था, उसने येहू के संग आते हुए दल को देख कर कहा, मुझे एक द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खता है; योराम ने कहा, एक सवार को बुला कर उन लोगों से मिलने को भेज और वह उन से पूछे, क्या कुशल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2026-10-21T10:25:00Z</dcterms:created>
  <dcterms:modified xsi:type="dcterms:W3CDTF">2026-10-21T10:25:00Z</dcterms:modified>
  <dc:title>2 राजा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