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ிசித்திரமான வேலைகளை யோசித்துச் செய்யவும், பொன்னிலும் வெள்ளியிலும் வெண்கலத்திலும் வேலைசெய்ய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த்தினங்களை முத்திரை வெட்டாக வெட்டிப் பதிக்கவும், மரத்தில் சித்திர வேலை செய்து சகல விநோதமான வேலைகளைச் செய்ய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ஞானத்தையும் புத்தியையும் அறிவையும் அருளி, அவன் சகலவித வேலைகளையும் செய்யும்படி தேவஆவியினாலே அவனை நிரப்ப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ஓய்வுநாளில் உங்கள் வாசஸ்தலங்களில் எங்கும் நெருப்பு மூட்டாதிருப்பீர்களாக என்னும் இவ்வார்த்தைகளைக் கைக்கொள்ளும்படி கர்த்தர் கட்டளையிட்ட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மோசே இஸ்ரவேல் புத்திரராகிய சபையார் எல்லாரையும் நோக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ளநீலநூலும், இரத்தாம்பரநூலும், சிவப்புநூலும், மெல்லிய பஞ்சுநூலும், வெள்ளாட்டு மயிர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ளக்குக்கு எண்ணெயும், அபிஷேக 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ருடைய ஏபோத்திலும் மார்ப்பதக்கத்திலும் பதிக்கத்தக்க கோமேதகம் முதலிய இரத்தினங்களு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ஞான இருதயமுள்ள அனைவரும் வந்து, கர்த்தர் கட்டளையிட்டவைகளையெல்லாம் செய்வ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சஸ்தலத்தையும், அதின் கூடாரத்தையும், அதின் மூடியையும், அதின் கொக்கி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ட்டியையும், அதின் தண்டுகளையும், கிருபாசனத்தையும், மறைவின் திரைச்சீலையை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ஜையையும், அதின் தண்டுகளையும், அதின் சகல பணிமுட்டுகளையும், சமுகத்தப்பங்கள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ெளிச்சங்கொடுக்கும் குத்துவிளக்கையும், அதின் கருவிகளையும், அதின் அகல்களையும், வெளிச்சத்துக்கு எண்ணெய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ன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ாகாரத்தின் தொங்குதிரைகளையும், அதின் தூண்களையும், அதின் பாதங்களையும், பிராகாரத்து வாசலின் தொங்குதிரைய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ின் முளைகளையும், பிராகாரத்தின் முளைகளையும், அவைகளின் கயிறு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இஸ்ரவேல் புத்திரராகிய சபையார் எல்லாரும் மோசேயின் சமுகத்தைவிட்டுப் புற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ந்த ஸ்திரீகளுடைய இருதயம் ஞான எழுப்புதல் அடைந்ததோ, அவர்கள் எல்லாரும் வெள்ளாட்டு மயிரைத் திர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புக்கள் ஏபோத்திலும் மார்ப்பதக்கத்திலும் பதிக்கும் கோமேதகம் முதலிய இரத்தினங்களைய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ிமளவர்க்கங்களையும், விளக்கெண்ணெயையும், அபிஷேக தைலத்துக்கும் சுகந்தவர்க்க தூபத்துக்கும் வேண்டியவைகளையும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ോശെ മുഖാന്തരം യഹോവ കല്പിച്ച സകലപ്രവൃത്തിക്കുമായി കൊണ്ടുവരുവാൻ യിസ്രായേൽമക്കളിൽ ഔദാര്യമനസ്സ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 പുരുഷന്മാരും സ്ത്രീകളും യഹോവെക്കു സ്വമേധാദാനം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മോശെ യിസ്രായേൽമക്കളോടു പറഞ്ഞതു: നോക്കുവിൻ; യഹോവ യെഹൂദാ ഗോത്രത്തിൽ ഹൂരിന്റെ മകനായ ഊര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 ബെസലേലിനെ പേർചൊല്ലി വി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കൌശലപ്പണികളെ സങ്കല്പിച്ചുണ്ടാക്കുവാനും പൊന്നു, വെള്ളി, താമ്രം എന്നിവകൊണ്ടു പണി ചെയ്‍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രത്നം വെട്ടി പതിപ്പാനും മരത്തിൽ കൊത്തുപണിയായ സകലവിധ കൌശലപ്പണിയും ചെയ്‍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ദിവ്യാത്മാവിനാൽ അവനെ ജ്ഞാനവും ബുദ്ധിയും അറിവും സകലവിധ സാമർത്ഥ്യവുംകൊണ്ടു നി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മോശെ യിസ്രായേൽമക്കളുടെ സംഘത്തെ ഒക്കെയും കൂട്ടി അവരോടു പറഞ്ഞതു: നിങ്ങൾ ചെയ്‍വാൻ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 വചനങ്ങൾ ആ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ന്റെ മനസ്സിലും ദാൻഗോത്രത്തിൽ അഹീസാമാക്കിന്റെ മകനായ ഒഹൊലീയാബിന്റെ മനസ്സിലും മറ്റുള്ള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ഠിപ്പിപ്പാൻ അവൻ തോന്ന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റു ദിവസം വേല ചെയ്യേണം; ഏഴാം ദിവസം നിങ്ങൾക്കു വിശുദ്ധമായി യഹോവയുടെ മഹാസ്വസ്ഥതയുള്ള ശബ്ബത്ത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; അന്നു വേല ചെയ്യുന്നവൻ എല്ലാം മരണ 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കൊത്തുപണിക്കാരന്റെയും കൌശലപ്പണിക്കാരന്റെയും നീലനൂൽ, ധൂമ്രനൂൽ, ചുവപ്പുനൂൽ, പഞ്ഞിനൂൽ എന്നിവ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ചെയ്യുന്ന തയ്യൽക്കാരന്റെയും നെയ്ത്തുകാരന്റെയും ഏതുതരം ശില്പപ്പണി ചെയ്യുന്നവരുടെയും കൌശലപ്പണ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ങ്കല്പിച്ചു ഉണ്ടാക്കുന്നവരുടെയും സകലവിധപ്രവൃത്തിയും ചെയ്‍വാൻ അവൻ അവരെ മനസ്സിൽ ജ്ഞാനം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ബ്ബത്ത നാളിൽ നിങ്ങളുടെ വാസസ്ഥലങ്ങളിൽ എങ്ങും തീ കത്ത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ോശെ പിന്നെയും യിസ്രായേൽമക്കളുടെ സർവ്വസഭയോടും പറഞ്ഞതു: യഹോവ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ളുടെ ഇടയിൽ നിന്നു യഹോവെക്കു ഒരു വഴിപാടു എടുപ്പിൻ. നല്ല മനസ്സുള്ളവനെല്ലാം യഹോവെക്കു വഴി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ൊന്നു, വെള്ളി, താമ്രം, നീലനൂൽ, ധൂമ്രനൂൽ, ചുവപ്പുനൂൽ, പഞ്ഞിനൂൽ, കോലാട്ടുരോമ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ചുവപ്പിച്ച ആട്ടുകൊറ്റന്തോൽ തഹശൂതോൽ, ഖദിരമര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ിളക്കിന്നു എണ്ണ, അഭിഷേകതൈലത്തിന്നും പരിമളധൂപത്തിന്നും സുഗന്ധവർഗ്ഗ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ഗോമേദകക്കല്ലു, ഏഫോദിന്നു പതക്കത്തിന്നും പതിക്കേണ്ടുന്ന കല്ലു എന്നി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ളിൽ ജ്ഞാനികളായ എല്ലാവരും വന്നു യഹോവ കല്പിച്ചിരിക്കുന്നതു ഒക്കെയ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ിരുനിവാസം, അതിന്റെ മൂടുവരി, പുറമൂടി, കൊളുത്തുകൾ, പലകകൾ, അന്താഴ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ൂണുകൾ, ചുവടുകൾ, പെട്ടകം, അതിന്റെ തണ്ടുകൾ, കൃപാസനം, മറയുടെ തിരശ്ശീ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േശ, അതിന്റെ തണ്ടുകൾ, ഉപകരണങ്ങൾ ഒക്കെയും, കാഴ്ചയപ്പ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െളിച്ചത്തിന്നു നിലവിളക്കു, അതിന്റെ ഉപകരണങ്ങൾ, അതിന്റെ ദീപങ്ങൾ, വിളക്കിന്നു എണ്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ധൂപപീഠം, അതിന്റെ തണ്ടുകൾ, അഭിഷേകതൈലം, സുഗന്ധധൂപവർഗ്ഗം, തിരുനിവാസത്തിലേക്കുള്ള പ്രവേശന വാതി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ശ്ശീ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ഹോമയാഗപീഠം, അതിന്റെ താമ്രജാലം, തണ്ടുകൾ, അതിന്റെ ഉപകരണങ്ങൾ ഒക്കെയും, തൊട്ടി, അതിന്റെ ക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്രാകാരത്തിന്റെ മറശ്ശീലകൾ, അതിന്റെ തൂണുകൾ, ചുവടുകൾ, പ്രാകാര വാതിലിന്റെ മറ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ിരുനിവാസത്തിന്റെ കുറ്റികൾ, പ്രാകാരത്തിന്റെ കുറ്റി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യുടെ കയറുകൾ, വിശുദ്ധമന്ദിരത്തിൽ ശുശ്രൂഷ ചെയ്‍വാൻ വിശേഷവസ്ത്രങ്ങൾ, പുരോഹിതനായ അഹര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വസ്ത്രം, പുരോഹിതശുശ്രൂഷെക്കായി അവന്റെ പുത്രന്മാരുടെ വസ്ത്രങ്ങൾ എന്നി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പ്പോൾ യിസ്രായേൽമക്കളുടെ സർവ്വസഭയും മോശെയുടെ മുമ്പിൽ നിന്ന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ൃദയത്തിൽ ഉത്സാഹവും മനസ്സിൽ താല്പര്യവും തോന്നിയവൻ എല്ലാം സമാഗമനക്കുടാരത്തിന്റെ പ്രവൃത്ത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സകല ശുശ്രൂഷെക്കും വിശുദ്ധവസ്ത്രങ്ങൾക്കും വേണ്ടി യഹോവെക്കു വഴിപാടു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ുരുഷന്മാരും സ്ത്രീകളുമായി ഔദാര്യമനസ്സുള്ളവർ എല്ലാവരും യഹോവെക്കു പൊൻവഴിപാടു കൊടു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ിച്ചവരൊക്കെയും വള, കുണുക്കു, മോതിരം, മാല മുതലായ സകലവിധ പൊന്നാഭരണങ്ങളും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ീലനൂൽ, ധൂമ്രനൂൽ, ചുവപ്പുനൂൽ, പഞ്ഞിനൂൽ, കോലാട്ടു രോമം, ചുവപ്പിച്ച ആട്ടുകൊറ്റന്തോൽ, തഹശൂതോ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 കൈവശമുള്ളവർ അതു കൊണ്ട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െള്ളിയും താമ്രവും വഴിപാടുകൊടുപ്പാൻ നിശ്ചയിച്ചവനെല്ലാം യഹോവെക്കു വഴിപാടു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യിലെ എല്ലാപണിക്കുമായി ഖദിരമരം കൈവശമുള്ളവൻ അതു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ാമർത്ഥ്യമുള്ള സ്ത്രീകൾ ഒക്കെയും തങ്ങളുടെ കൈകൊണ്ടു നൂറ്റ നീലനൂലും ധൂമ്രനൂലും ചുവപ്പു നൂ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ഞ്ഞിനൂലും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ാമർത്ഥ്യത്താൽ ഹൃദയത്തിൽ ഉത്സാഹം തോന്നിയ സ്ത്രീകൾ ഒക്കെയും കോലാട്ടുരോമം നൂ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്രമാണികൾ ഏഫോദിന്നും പതക്കത്തിനും പതിക്കേണ്ടുന്ന കല്ലുകളും ഗോമേദകക്കല്ല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വെളിച്ചത്തിന്നും അഭിഷേകതൈലത്തിന്നും സുഗന്ധ ധൂപത്തിന്നുമായി പരിമളവർഗ്ഗവും എണ്ണയും കൊണ്ട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2026-10-20T02:04:13Z</dcterms:created>
  <dcterms:modified xsi:type="dcterms:W3CDTF">2026-10-20T02:04:13Z</dcterms:modified>
  <dc:title>പുറപ്പാട്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