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ானாகிய மீகா என்னும் பேருள்ள ஒரு மனுஷன் இ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 வெள்ளியைத் தன் தாய்க்குத் திரும்பக் கொடுத்தான்; அப்பொழுது அவன் தாய் இருநூறு வெள்ளிக்காசை எடுத்து, தட்டான் கையிலே கொடுத்தாள்; அவன் அதினாலே, வெட்டப்பட்ட ஒரு சுரூபத்தையும் வார்ப்பிக்கப்பட்ட ஒரு விக்கிரகத்தையும் பண்ணினான்; அவைகள் மீகாவின் வீட்டில்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 வெள்ளியைத் தன் தாய்க்குத் திரும்பக் கொடுத்தான்; அப்பொழுது அவன் தாய் இருநூறு வெள்ளிக்காசை எடுத்து, தட்டான் கையிலே கொடுத்தாள்; அவன் அதினாலே, வெட்டப்பட்ட ஒரு சுரூபத்தையும் வார்ப்பிக்கப்பட்ட ஒரு விக்கிரகத்தையும் பண்ணினான்; அவைகள் மீகாவின் வீட்டில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 வெள்ளியைத் தன் தாய்க்குத் திரும்பக் கொடுத்தான்; அப்பொழுது அவன் தாய் இருநூறு வெள்ளிக்காசை எடுத்து, தட்டான் கையிலே கொடுத்தாள்; அவன் அதினாலே, வெட்டப்பட்ட ஒரு சுரூபத்தையும் வார்ப்பிக்கப்பட்ட ஒரு விக்கிரகத்தையும் பண்ணினான்; அவைகள் மீகாவின் வீட்டில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இஸ்ரவேலிலே ராஜா இல்லை, அவனவன் தன் தன் பார்வைக்குச் சரிப்போனபடி செய்து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ுள்ள பெத்லெகேம் ஊரானும் லேவியனுமான ஒரு வாலிபன் அங்கே தங்கி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ன் எங்கேயாகிலும் பரதேசியாய்ப் போய்த் தங்கும்படிக்கு, யூதாவிலுள்ள பெத்லெகேம் ஊரைவிட்டுப் புறப்பட்டுப் பிரயாணம் போகையில், எப்பிராயீம் மலைத்தேசத்தில் இருக்கிற மீகாவின் வீட்டில் வந்து சேர்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ன் எங்கேயாகிலும் பரதேசியாய்ப் போய்த் தங்கும்படிக்கு, யூதாவிலுள்ள பெத்லெகேம் ஊரைவிட்டுப் புறப்பட்டுப் பிரயாணம் போகையில், எப்பிராயீம் மலைத்தேசத்தில் இருக்கிற மீகாவின் வீட்டில் வந்து சேர்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ே இருந்து வந்தாய் என்று மீகா அவனைக் கேட்டதற்கு, அவன்: நான் யூதாவிலுள்ள பெத்லெகேம் ஊரானாகிய லேவியன், எங்கேயாகிலும் போய்த் தங்கப் போகிற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ே இருந்து வந்தாய் என்று மீகா அவனைக் கேட்டதற்கு, அவன்: நான் யூதாவிலுள்ள பெத்லெகேம் ஊரானாகிய லேவியன், எங்கேயாகிலும் போய்த் தங்கப் போகிற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லேவியன் அந்த மனிதனிடத்தில் இருக்கச் சம்மதித்தான்; அந்த வாலிபன் அவனுக்கு அவன் குமாரரில் ஒருவனைப்போல் இ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கா அந்த லேவியனைப் பிரதிஷ்டை பண்ணினான்; அந்த வாலிபன் அவனுக்கு ஆசாரியனாகி மீகாவின் வீட்டில் இ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ீகா: எனக்கு ஆசாரியனாக ஒரு லேவியன் அகப்பட்டபடியினால், கர்த்தர் எனக்கு நன்மைசெய்வார் என்று இப்பொழுது அறிந்திருக்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ீகா: எனக்கு ஆசாரியனாக ஒரு லேவியன் அகப்பட்டபடியினால், கர்த்தர் எனக்கு நன்மைசெய்வார் என்று இப்பொழுது அறிந்திருக்கிற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ಎಫ್ರಾಯಾಮ್‌ ಬೆಟ್ಟದಲ್ಲಿ ವಿಾಕಎಂಬ ಹೆಸರುಳ್ಳ ಒಬ್ಬ ಮನುಷ್ಯನ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ತನ್ನ ತಾಯಿಗೆ--ನಿನ್ನ ಬಳಿಯಿಂದ ಸಾವಿರದ ನೂರು ರೂಪಾಯಿಗಳಷ್ಟು ಬೆಳ್ಳಿಯು ತೆಗೆಯಲ್ಪಟ್ಟಾಗ ನೀನ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್ಳಿಯನ್ನು ಕುರಿತು ಶಪಿಸಿ ನನ್ನ ಕಿವಿಗಳಲ್ಲಿ ಮಾತನಾಡಿದಿಯಲ್ಲಾ? ಇಗೋ, ಆ ಬೆಳ್ಳಿಯು ನನ್ನ ಬಳಿಯಲ್ಲಿ ಅದೆ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ತಕ್ಕೊಂಡೆನು ಅಂದನು. ಅದಕ್ಕೆ ಅವನ ತಾಯಿ--ನನ್ನ ಮಗನೇ, ನೀನು ಕರ್ತನಿಂದ ಆಶೀರ್ವದಿಸಲ್ಪಡುವಿ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ಆ ಸಾವಿರದ ನೂರು ರೂಪಾಯಿಗಳಷ್ಟು ಬೆಳ್ಳಿಯನ್ನು ತನ್ನ ತಾಯಿಗೆ ತಿರಿಗಿ ಕೊಟ್ಟಾಗ ಅವನ ತಾಯಿ--ನನ್ನ ಮಗನ ನಿಮ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ತ್ತಿದ ವಿಗ್ರಹವನ್ನೂ ಎರಕದ ವಿಗ್ರಹವನ್ನೂ ಮಾಡುವದಕ್ಕೆ ನಾನು ನನ್ನ ಕೈಯಲ್ಲಿದ್ದ ಈ ಬೆಳ್ಳಿಯನ್ನು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ವಾಗಿ ಪ್ರತಿಷ್ಠಿಸಿದೆನು; ಆದದರಿಂದ ನಾನು ಅದನ್ನು ನಿನಗೆ ತಿರಿಗಿ ಕೊಡುವೆ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ಅವನು ಆ ಹಣವನ್ನು ತನ್ನ ತಾಯಿಗೆ ತಿರಿಗಿ ಕೊಟ್ಟನು. ಆಗ ಅವನ ತಾಯಿ ಇನ್ನೂರು ಬೆಳ್ಳಿಯ ನಾಣ್ಯಗಳನ್ನು ತಕ್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ಕ್ಕಸಾಲಿಗನ ಕೈಯಲ್ಲಿ ಕೊಟ್ಟಳು. ಅವನು ಅವುಗಳಿಂದ ಕೆತ್ತಿದ ವಿಗ್ರಹವನ್ನೂ ಎರಕದ ವಿಗ್ರಹ ವನ್ನೂ ಮಾಡಿದನು. ಅವು ವಿಾಕ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ಈ ವಿಾಕ ಎಂಬ ಮನುಷ್ಯನಿಗೆ ದೇವರುಗಳ ಮನೆ ಇದ್ದದರಿಂದ ಅವನು ಒಂದು ಏಫೋದನ್ನೂ ಪ್ರತಿಮೆಗಳನ್ನೂ ಮಾಡಿ ತನ್ನ ಕುಮಾರ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ನ್ನು ಪ್ರತಿಷ್ಠೆಮಾಡಿದನು. ಅವನು ಇವನಿಗೆ ಯಾಜಕ 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ದಿವಸಗಳೊಳಗೆ ಇಸ್ರಾಯೇಲಿನಲ್ಲಿ ಅರಸನಿರಲಿಲ್ಲ; ಅವನವನು ತನ್ನ ದೃಷ್ಟಿಗೆ ಸರಿಯಾಗಿ ತೋರಿ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ೆಹೂದದ ಗೋತ್ರಕ್ಕೆ ಸೇರಿದ ಬೇತ್ಲೆಹೇಮಿನ ಲೇವಿಯನಾದಂಥ ಒಬ್ಬ ಯೌವನಸ್ಥನಿದ್ದನು. ಅವನು ಅಲ್ಲಿ ಪ್ರವಾಸಿಯ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ಮನುಷ್ಯನು ಸಿಕ್ಕುವ ಸ್ಥಳದಲ್ಲಿ ಪ್ರವಾಸಿಯಾಗುವದಕ್ಕೆ ಯೆಹೂದದ ಬೇತ್ಲೆಹೇಮ್‌ ಪಟ್ಟಣವನ್ನು ಬಿಟ್ಟುಹೋ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ಾಣಮಾಡುವಾಗ ಎಫ್ರಾಯಾಮ್‌ ಬೆಟ್ಟದ ಲ್ಲಿರುವ ವಿಾಕನ ಮನೆಯ ಬಳಿಗ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ವಿಾಕನು ಅವನಿಗೆ--ನೀನು ಎಲ್ಲಿಂದ ಬಂದಿ ಅಂದನು. ಇವನು ಅವನಿಗೆ--ನಾನು ಯೆಹೂದದ ಬೇತ್ಲೆಹೇಮಿ ನವನಾದ ಲೇವಿಯನ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ಸಿಕ್ಕುವ ಸ್ಥಳದಲ್ಲಿ ಪ್ರವಾಸಿಯಾಗಬೇಕೆಂದು ಹೋಗ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ವಿಾಕನು ಅವನಿಗೆ--ನೀನು ನನ್ನ ಬಳಿಯಲ್ಲಿ ವಾಸಮಾಡಿ ನನಗೆ ತಂದೆಯಾಗಿಯೂ ಯಾಜಕನಾ ಗಿಯೂ ಇರು; ನಾನು ನಿನಗೆ ವರುಷ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ು ಬೆಳ್ಳಿಯ ನಾಣ್ಯಗಳನ್ನೂ ಒಂದು ದುಸ್ತು ವಸ್ತ್ರಗಳನ್ನೂ ಆಹಾರ ವನ್ನೂ ಕೊಡುವೆನು ಅಂದನು. ಹಾಗೆಯೇ ಲೇವಿಯನ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ೇವಿಯು ಆ ಮನುಷ್ಯನ ಬಳಿಯಲ್ಲಿ ವಾಸವಾಗಿರುವದಕ್ಕೆ ಸಮ್ಮತಿ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ಯೌವ ನಸ್ಥನು ಅವನಿಗೆ ಅವನ ಕುಮಾರರಲ್ಲಿ ಒಬ್ಬನ ಹಾಗೆ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ವಿಾಕನು ಲೇವಿಯನನ್ನು ಪ್ರತಿಷ್ಠೆಮಾಡಿ ದನು; ಆ ಯೌವನಸ್ಥನು ಅವನಿಗೆ ಯಾಜಕನಾದನು; ಅವನು ವಿಾಕನ ಮನೆಯಲ್ಲಿ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ವಿಾಕನು--ನನಗೆ ಒಬ್ಬ ಲೇವಿಯನು ಯಾಜಕನಾಗಿ ರುವದರಿಂದ ಕರ್ತನು ನನಗೆ ಒಳ್ಳೇದನ್ನು ಮಾಡು ವನೆಂದು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ತ್ತೇನೆ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2026-10-21T06:37:21Z</dcterms:created>
  <dcterms:modified xsi:type="dcterms:W3CDTF">2026-10-21T06:37:21Z</dcterms:modified>
  <dc:title>ನ್ಯಾಯಸ್ಥಾಪಕರು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