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ுற்றநிவாரணபலியின் பிரமாணம் என்னவென்றால், அது மகா பரிசுத்தமா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ஸ்தோத்திரத்துக்காகச் செலுத்துவானானால், அவன் ஸ்தோத்திர பலியோடுங்கூட எண்ணெயிலே பிசைந்த புளிப்பில்லா அதிரசங்களையும், எண்ணெய் பூசப்பட்ட புளிப்பில்லா அடைகளையும் எண்ணெயிலே பிசைந்து வறுக்கப்பட்ட மெல்லிய மாவினால் செய்த அதிரசங்களையும் படைக்க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ஸ்தோத்திரத்துக்காகச் செலுத்துவானானால், அவன் ஸ்தோத்திர பலியோடுங்கூட எண்ணெயிலே பிசைந்த புளிப்பில்லா அதிரசங்களையும், எண்ணெய் பூசப்பட்ட புளிப்பில்லா அடைகளையும் எண்ணெயிலே பிசைந்து வறுக்கப்பட்ட மெல்லிய மாவினால் செய்த அதிரசங்களையும் படை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ஸ்தோத்திரத்துக்காகச் செலுத்துவானானால், அவன் ஸ்தோத்திர பலியோடுங்கூட எண்ணெயிலே பிசைந்த புளிப்பில்லா அதிரசங்களையும், எண்ணெய் பூசப்பட்ட புளிப்பில்லா அடைகளையும் எண்ணெயிலே பிசைந்து வறுக்கப்பட்ட மெல்லிய மாவினால் செய்த அதிரசங்களையும் படை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ாங்க தகனபலி கொல்லப்படும் இடத்தில், குற்றநிவாரண பலியும் கொல்லப்படவேண்டும்: அதின்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ாங்க தகனபலி கொல்லப்படும் இடத்தில், குற்றநிவாரண பலியும் கொல்லப்படவேண்டும்: அதின்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ுடைய கொழுப்பு முழுவதையும், அதின் வாலையும், குடல்களை மூடிய கொழுப்ப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ுடைய கொழுப்பு முழுவதையும், அதின் வாலையும், குடல்களை மூடிய கொழுப்ப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ப் படைக்கிறதும் அல்லாமல், புளித்தமாவினால் செய்த அப்பத்தையும், தன்னுடைய சமாதான பலியாகிய ஸ்தோத்திரபலியோடுகூடப் படை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குண்டிக்காய்களையும், அவைகளின்மேல் சிறு குடல்களினிடத்திலிருக்கிற கொழுப்பையும் குண்டிக்காய்களோடேகூடக் கல்லீரலின்மேல் இருக்கிற ஜவ்வையும் எடுத்துச் செலுத்துவ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குண்டிக்காய்களையும், அவைகளின்மேல் சிறு குடல்களினிடத்திலிருக்கிற கொழுப்பையும் குண்டிக்காய்களோடேகூடக் கல்லீரலின்மேல் இருக்கிற ஜவ்வையும் எடுத்துச் செலுத்துவான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 படைப்பு முழுவதிலும் வகைக்கு ஒவ்வொன்றை எடுத்துக் கர்த்தருக்கு ஏறெடுத்துப் படைக்கும் பலியாகச் செலுத்துவானாக; அது சமாதான பலியின் இரத்தத்தைத் தெளித்த ஆசாரியனுடையத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 படைப்பு முழுவதிலும் வகைக்கு ஒவ்வொன்றை எடுத்துக் கர்த்தருக்கு ஏறெடுத்துப் படைக்கும் பலியாகச் செலுத்துவானாக; அது சமாதான பலியின் இரத்தத்தைத் தெளித்த ஆசாரியனுடையத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ைகளை ஆசாரியன் பலிபீடத்தின்மேல் கர்த்தருக்குத் தகனபலியாகத் தகனிக்கக்கடவன்; அது குற்றநிவாரண பல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பலியாகிய ஸ்தோத்திரபலியின் மாம்சமானது செலுத்தப்பட்ட அன்றைத்தினமே புசிக்கப்படவேண்டும்; அதில் ஒன்றும் விடியற்காலமட்டும் வைக்கப்படல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பலியாகிய ஸ்தோத்திரபலியின் மாம்சமானது செலுத்தப்பட்ட அன்றைத்தினமே புசிக்கப்படவேண்டும்; அதில் ஒன்றும் விடியற்காலமட்டும் வைக்கப்படலா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ாரியரில் ஆண்மக்கள் யாவரும் அதைப் புசிப்பார்களாக; அது பரிசுத்த ஸ்தலத்தில் புசிக்கப்படவேண்டும், அது மகா பரிசுத்தமா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ாரியரில் ஆண்மக்கள் யாவரும் அதைப் புசிப்பார்களாக; அது பரிசுத்த ஸ்தலத்தில் புசிக்கப்படவேண்டும், அது மகா பரிசுத்தமா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லுத்தும் பலி பொருத்தனையாவது உற்சாகபலியாயாவது இருக்குமானால், அது செலுத்தப்படும் நாளிலும், அதில் மீதியாயிருக்கிறது மறுநாளிலும் புசிக்கப்படல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லுத்தும் பலி பொருத்தனையாவது உற்சாகபலியாயாவது இருக்குமானால், அது செலுத்தப்படும் நாளிலும், அதில் மீதியாயிருக்கிறது மறுநாளிலும் புசிக்கப்படல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வநிவாரணபலி எப்படியோ, குற்றநிவாரணபலியும் அப்படியே; அவ்விரண்டிற்கும் பிரமாணம் ஒன்றே: அதினாலே பாவநிவிர்த்திசெய்த ஆசாரியனை அது சே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வநிவாரணபலி எப்படியோ, குற்றநிவாரணபலியும் அப்படியே; அவ்விரண்டிற்கும் பிரமாணம் ஒன்றே: அதினாலே பாவநிவிர்த்திசெய்த ஆசாரியனை அது சே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லியின் மாம்சத்தில் மீதியாயிருக்கிறது மூன்றாம் நாளில் அக்கினியிலே சுட்டெரிக்கப்படக்கடவ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மாதானபலியின் மாம்சத்தில் மீதியானது மூன்றாம் நாளில் புசிக்கப்படுமானால், அது அங்கிகரிக்கப்படாது; அதைச் செலுத்தினவனுக்கு அது பலிக்காது; அது அருவருப்பாயிருக்கும்; அதைப் புசிக்கிறவன் தன் அக்கிரமத்தைச் சும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மாதானபலியின் மாம்சத்தில் மீதியானது மூன்றாம் நாளில் புசிக்கப்படுமானால், அது அங்கிகரிக்கப்படாது; அதைச் செலுத்தினவனுக்கு அது பலிக்காது; அது அருவருப்பாயிருக்கும்; அதைப் புசிக்கிறவன் தன் அக்கிரமத்தைச் சும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டைய சர்வாங்க தகனபலியைச் செலுத்தின ஆசாரியன் தான் செலுத்தின தகனபலியின் தோலைத் தனக்காக வைத்துக்கொள்ள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டுப்பிலே பாகம்பண்ணப்பட்டதும், சட்டியிலும் தட்டின்மேலும் சமைக்கப்பட்டதுமான போஜனபலியாகவும் அதைச் செலுத்துகிற ஆசாரியனுடையவைகள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ீட்டான எந்த வஸ்துவிலாவது அந்த மாம்சம் பட்டதானால் அது புசிக்கப்படாமல் அக்கினியிலே சுட்டெரிக்கப்படக்கடவது; மற்றமாம்சத்தையோ சுத்தமாயிருக்கிறவனெவனும் புசிக்கல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ீட்டான எந்த வஸ்துவிலாவது அந்த மாம்சம் பட்டதானால் அது புசிக்கப்படாமல் அக்கினியிலே சுட்டெரிக்கப்படக்கடவது; மற்றமாம்சத்தையோ சுத்தமாயிருக்கிறவனெவனும் புசிக்கல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ண்ணெயிலே பிசைந்ததும் எண்ணெயிலே பிசையாததுமான சகல போஜனபலியும் ஆரோனுடைய குமாரர் யாவருக்கும் சரிபங்காகச் சேர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ீட்டுள்ளவனாயிருக்கையில் கர்த்தருடைய சமாதானபலியின் மாம்சத்தைப் புசித்தால், அவன் தன் ஜனத்தாரில் இராதபடிக்கு அறுப்புண்டுபோ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ச் செலுத்துகிற சமாதானபலிகளின் பிரமாணம் என்னவென்ற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தீட்டையாவது, தீட்டான மிருகத்தையாவது, அருவருக்கப்படத்தக்க தீட்டான மற்ற எந்த வஸ்துவையாவது ஒருவன் தொட்டிருந்து, கர்த்தருடைய சமாதானபலியின் மாம்சத்திலே புசித்தால், அவன் தன் ஜனங்கள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தீட்டையாவது, தீட்டான மிருகத்தையாவது, அருவருக்கப்படத்தக்க தீட்டான மற்ற எந்த வஸ்துவையாவது ஒருவன் தொட்டிருந்து, கர்த்தருடைய சமாதானபலியின் மாம்சத்திலே புசித்தால், அவன் தன் ஜனங்கள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தீட்டையாவது, தீட்டான மிருகத்தையாவது, அருவருக்கப்படத்தக்க தீட்டான மற்ற எந்த வஸ்துவையாவது ஒருவன் தொட்டிருந்து, கர்த்தருடைய சமாதானபலியின் மாம்சத்திலே புசித்தால், அவன் தன் ஜனங்கள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கர்த்தர் மோசேயை நோக்கி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ஸ்ரவேல் புத்திரரோடே சொல்லவேண்டியது என்னவென்றால், மாடு ஆடு வெள்ளாடு என்பவைகளின் கொழுப்பை நீங்கள் புசிக்கலாகாது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ாய்ச் செத்த மிருகத்தின் கொழுப்பையும், பீறுண்ட மிருகத்தின் கொழுப்பையும் பலவிதவேலைகளுக்கு வழங்கலாம்; ஆனாலும் நீங்கள் அதை ஒருபோதும் புசிக்கலாக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ாய்ச் செத்த மிருகத்தின் கொழுப்பையும், பீறுண்ட மிருகத்தின் கொழுப்பையும் பலவிதவேலைகளுக்கு வழங்கலாம்; ஆனாலும் நீங்கள் அதை ஒருபோதும் புசிக்கலாக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க்குத் தகனபலியாகச் செலுத்தப்படும் மிருகத்தின் கொழுப்பைப் புசிக்கிற எந்த ஆத்துமாவும் தன் ஜனங்களில் இராதபடிக்கு அறுப்புண்டுபோ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க்குத் தகனபலியாகச் செலுத்தப்படும் மிருகத்தின் கொழுப்பைப் புசிக்கிற எந்த ஆத்துமாவும் தன் ஜனங்களில் இராதபடிக்கு அறுப்புண்டுபோ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வாசஸ்தலங்களில் எங்கும் யாதொரு பறவையின் இரத்தத்தையாவது, யாதொரு மிருகத்தின் இரத்தத்தையாவது புசிக்கலாக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வ்வித இரத்தத்தையாகிலும் புசிக்கிற எவனும் தன் ஜனங்களில் இராதபடிக்கு அறுப்புண்டுபோவான் எ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கர்த்தர் மோசேயை நோக்கி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இஸ்ரவேல் புத்திரரோடே சொல்லவேண்டியது என்னவென்றால், கர்த்தருக்குச் சமாதானபலி செலுத்துகிறவன் தான் செலுத்தும் சமாதானபலியைக் கர்த்தருடைய சந்நிதியில் கொண்டுவருவான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இஸ்ரவேல் புத்திரரோடே சொல்லவேண்டியது என்னவென்றால், கர்த்தருக்குச் சமாதானபலி செலுத்துகிறவன் தான் செலுத்தும் சமாதானபலியைக் கர்த்தருடைய சந்நிதியில் கொண்டுவருவான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ுக்குத் தகனபலியாகப் படைப்பவைகளை அவன் கைகளே கொண்டுவரவேண்டும்; மார்க்கண்டத்தையும் அதனோடேகூட அதின்மேல் வைத்த கொழுப்பையும் கர்த்தருடைய சந்நிதியில் அசைவாட்டும் பலியாக அசைவாட்டும்படிக்குக் கொண்டுவர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ுக்குத் தகனபலியாகப் படைப்பவைகளை அவன் கைகளே கொண்டுவரவேண்டும்; மார்க்கண்டத்தையும் அதனோடேகூட அதின்மேல் வைத்த கொழுப்பையும் கர்த்தருடைய சந்நிதியில் அசைவாட்டும் பலியாக அசைவாட்டும்படிக்குக் கொண்டுவரக்கட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ஆசாரியன் அந்தக் கொழுப்பைப் பலிபீடத்தின்மேல் தகனிக்கவேண்டும்; மார்க்கண்டமோ ஆரோனையும் அவன் குமாரரையும் சேர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சமாதானபலிகளில் வலது முன்னந்தொடையை ஏறெடுத்துப் படைக்கும் பலியாகப் படைக்கும்படி ஆசாரியனிடத்தில் கொடுப்பீர்கள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ரோனுடைய குமாரரில், சமாதானபலியின் இரத்தத்தையும் கொழுப்பையும் செலுத்துகிறவனுக்கு, வலது முன்னந்தொடை பங்காகச் சேர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ின் சமாதானபலிகளில் அசைவாட்டும் மார்க்கண்டத்தையும் ஏறெடுத்துப் படைக்கும் முன்னந்தொடையையும் நான் அவர்கள் கையில் வாங்கி, அவைகளை ஆசாரியனாகிய ஆரோனுக்கும் அவன் குமாரருக்கும் இஸ்ரவேல் புத்திரருக்குள் நடக்கும் நித்திய கட்டளையாகக் கொடுத்தேன் என்று சொல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ின் சமாதானபலிகளில் அசைவாட்டும் மார்க்கண்டத்தையும் ஏறெடுத்துப் படைக்கும் முன்னந்தொடையையும் நான் அவர்கள் கையில் வாங்கி, அவைகளை ஆசாரியனாகிய ஆரோனுக்கும் அவன் குமாரருக்கும் இஸ்ரவேல் புத்திரருக்குள் நடக்கும் நித்திய கட்டளையாகக் கொடுத்தேன் என்று சொல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ின் சமாதானபலிகளில் அசைவாட்டும் மார்க்கண்டத்தையும் ஏறெடுத்துப் படைக்கும் முன்னந்தொடையையும் நான் அவர்கள் கையில் வாங்கி, அவைகளை ஆசாரியனாகிய ஆரோனுக்கும் அவன் குமாரருக்கும் இஸ்ரவேல் புத்திரருக்குள் நடக்கும் நித்திய கட்டளையாகக் கொடுத்தேன் என்று சொல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ுக்கு ஆசாரிய ஊழியம் செய்யும்படி ஆரோனும் அவன் குமாரரும் நியமிக்கப்பட்ட நாளிலே, இது அபிஷேகம்பண்ணப்பட்ட அவர்களுக்குக் கர்த்தருடைய தகனபலிகளில் கிடைக்கும்படி உண்டான கட்டள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ுக்கு ஆசாரிய ஊழியம் செய்யும்படி ஆரோனும் அவன் குமாரரும் நியமிக்கப்பட்ட நாளிலே, இது அபிஷேகம்பண்ணப்பட்ட அவர்களுக்குக் கர்த்தருடைய தகனபலிகளில் கிடைக்கும்படி உண்டான கட்டள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 அவர்களுக்கு இஸ்ரவேல் புத்திரர் தங்கள் தலைமுறைதோறும் நித்திய நியமமாகக் கொடுக்கும்படி கர்த்தர் அவர்களை அபிஷேகம்பண்ணின நாளிலே கட்டளையிட்ட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 அவர்களுக்கு இஸ்ரவேல் புத்திரர் தங்கள் தலைமுறைதோறும் நித்திய நியமமாகக் கொடுக்கும்படி கர்த்தர் அவர்களை அபிஷேகம்பண்ணின நாளிலே கட்டளையிட்ட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ர்வாங்க தகனபலிக்கும் போஜனபலிக்கும் குற்றநிவாரண பலிக்கும் பிரதிஷ்டை பலிகளுக்கும் சமாதான பலிகளுக்கும் அடுத்த பிரமாணம் இதுவ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க்குத் தங்கள் பலிகளைச் செலுத்தவேண்டும் என்று அவர் இஸ்ரவேல் புத்திரருக்குச் சீனாய் வனாந்தரத்திலே கற்பிக்கும்போது இவைகளை மோசேக்குச் சீனாய் மலையில் கட்டளையிட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ுக்குத் தங்கள் பலிகளைச் செலுத்தவேண்டும் என்று அவர் இஸ்ரவேல் புத்திரருக்குச் சீனாய் வனாந்தரத்திலே கற்பிக்கும்போது இவைகளை மோசேக்குச் சீனாய் மலையில் கட்டளைய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दोषबलि की व्यवस्था यह है। वह परमपवित्र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दि वह उसे धन्यवाद के लिये चढ़ाए, तो धन्यवाद-बलि के साथ तेल से सने हुए अखमीरी फुलके, और ते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ुपड़ी हुई अखमीरी फुलके, और तेल से चुपड़ी हुई अखमीरी रोटियां, और तेल से सने हुए मैदे के फुलके ते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र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िस स्थान पर होमबलिपशु का वध करते हैं उसी स्थान पर दोषबलिपशु का भी बलि करें, और उसके लोहू को याज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दी पर चारों ओर छिड़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वह उस में की सब चरबी को चढ़ाए, अर्थात उसकी मोटी पूंछ को, और जिस चरबी से अंतडिय़ां ढपी रहती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भ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वह अपने धन्यवाद वाले मेलबलि के साथ अखमीरी रोटियां भी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दोनों गुर्दे और जो चरबी उनके ऊपर और कमर के पास रहती है, और गुर्दों समेत कलेजे के ऊप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िल्ली; इन सभों को वह अलग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ऐसे एक एक चढ़ावे में से वह एक एक रोटी यहोवा को उठाने की भेंट करके चढ़ाए; वह मेलबलि के लोह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ड़कने वाले याजक की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ाजक इन्हें वेदी पर यहोवा के लिये हवन करे; तब वह दोषबलि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उस धन्यवाद वाले मेलबलि का मांस बलिदान चढ़ाने के दिन ही खाया जाए; उस में से कुछ भी भोर तक शे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रह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ाजकों में के सब पुरूष उस में से खा सकते हैं; वह किसी पवित्रस्थान में खाया जाए; क्यों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पवित्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 यदि उसके बलिदान का चढ़ावा मन्नत का वा स्वेच्छा का हो, तो उस बलिदान को जिस दिन वह चढ़ाया जा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ी दिन वह खाया जाए, और उस में से जो शेष रह जाए वह दूसरे दिन भी ख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ैसा पापबलि है वैसा ही दोषबलि भी है, उन दोनों की एक ही व्यवस्था है; जो याजक उन बलियों को चढ़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यश्चित्त करे वही उन वस्तुओं को ले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जो कुछ बलिदान के मांस में से तीसरे दिन तक रह जाए वह आग में जला द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सके मेलबलि के मांस में से यदि कुछ भी तीसरे दिन खाया जाए, तो वह ग्रहण न किया जाएगा, और न पु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गिना जाएगा; वह घृणित कर्म समझा जाएगा, और जो कोई उस में से खाए उसका अधर्म उसी के सिर पर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ो याजक किसी के लिये होमबलि को चढ़ाए उस होमबलिपशु की खाल को वही याजक ले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तंदूर में, वा कढ़ाही में, वा तवे पर पके हुए सब अन्नबलि उसी याजक की होंगी जो उन्हें चढ़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जो मांस किसी अशुद्ध वस्तु से छू जाए वह न खाया जाए; वह आग में जला दिया जाए। फिर मेलबलि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ंस जितने शुद्ध होंवे ही खाए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सब अन्नबलि, जो चाहे तेल से सने हुए हों चाहे रूखे हों, वे हारून के सब पुत्रों को एक समान मिल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परन्तु जो अशुद्ध हो कर यहोवा के मेलबलि के मांस में से कुछ खाए वह अपने लोगों में से नाश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मेलबलि की जिसे कोई यहोवा के लिये चढ़ाए व्यवस्था यह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दि कोई किसी अशुद्ध वस्तु को छूकर यहोवा के मेलबलिपशु के मांस में से खाए, तो वह भी अपने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नाश किया जाए, चाहे वह मनुष्य की कोई अशुद्ध वस्तु वा अशुद्ध पशु वा कोई भी अशुद्ध और घृण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इस्त्राएलियों से इस प्रकार कह, कि तुम लोग न तो बैल की कुछ चरबी खाना और न भेड़ वा बकरी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जो पशु स्वयं मर जाए, और जो दूसरे पशु से फाड़ा जाए, उसकी चरबी और और काम में लाना, परन्तु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ी प्रकार से खाना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ो कोई ऐसे पशु की चरबी खाएगा जिस में से लोग कुछ यहोवा के लिये हवन करके चढ़ाया करते हैं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ेवाला अपने लोगों में से नाश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ओर तुम अपने घर में किसी भांति का लोहू, चाहे पक्षी का चाहे पशु का हो, न ख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हर एक प्राणी जो किसी भांति का लोहू खाएगा वह अपने लोगों में से नाश किय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इस्त्राएलियों से इस प्रकार कह, कि जो यहोवा के लिये मेलबलि चढ़ाए वह उसी मेलबलि में से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भेंट ले आ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वह अपने ही हाथों से यहोवा के हव्य को, अर्थात छाती समेत चरबी को ले आए, कि छाती हिलाने की भें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यहोवा के साम्हने हिल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याजक चरबी को तो वेदी पर जलाए, परन्तु छाती हारून और उसके पुत्रों की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फिर तुम अपने मेलबलियों में से दाहिनी जांघ को भी उठाने की भेंट करके याजक को दे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हारून के पुत्रों में से जो मेलबलि के लोहू और चरबी को चढ़ाए दाहिनी जांघ उसी का भाग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क्योंकि इस्त्राएलियों के मेलबलियों में से हिलाने की भेंट की छाती और उठाने की भेंट की जांघ को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मैं ने याजक हारून और उसके पुत्रों को दिया है, कि यह सर्वदा इस्त्राएलियों की ओर से उनका हक ब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जिस दिन हारून और उसके पुत्र यहोवा के समीप याजक पद के लिये आए गए उसी दिन यहोवा के हव्यो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यही अभिषिक्त भाग ठहराया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अर्थात जिस दिन यहोवा ने उसका अभिषेक किया उसी दिन उसने आज्ञा दी कि उन को इस्त्राएलियों की ओ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े ही भाग नित मिला करें; उनकी पीढ़ी पीढ़ी के लिये उनका यही हक ठहरा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होमबलि, अन्नबलि, पापबलि, दोषबलि, याजकों के संस्कार बलि, और मेलबलि की व्यवस्था यह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जब यहोवा ने सीनै पर्वत के पास के जंगल में मूसा को आज्ञा दी कि इस्त्राएली मेरे लिये क्या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वे चढ़ाएं, तब उसने उन को यही व्यवस्था द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2026-10-20T07:27:30Z</dcterms:created>
  <dcterms:modified xsi:type="dcterms:W3CDTF">2026-10-20T07:27:30Z</dcterms:modified>
  <dc:title>लैव्यव्यवस्था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