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presProps" Target="presProps.xml"/>
  <Relationship Id="rId18" Type="http://schemas.openxmlformats.org/officeDocument/2006/relationships/viewProps" Target="viewProps.xml"/>
  <Relationship Id="rId1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ாத்தான் அசீரியா ராஜாவாகிய சர்கோனாலே அனுப்பப்பட்டு, அஸ்தோத்துக்கு வந்து, அஸ்தோத்தின்மேல் யுத்தம்பண்ணி, அதைப் பிடித்த வருஷத்திலே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ாத்தான் அசீரியா ராஜாவாகிய சர்கோனாலே அனுப்பப்பட்டு, அஸ்தோத்துக்கு வந்து, அஸ்தோத்தின்மேல் யுத்தம்பண்ணி, அதைப் பிடித்த வருஷத்திலே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் ஆமோத்சின் குமாரனாகிய ஏசாயாவை நோக்கி: நீ போய் உன் அரையிலிருக்கிற இரட்டை அவிழ்த்து, உன் கால்களிலிருக்கிற பாதரட்சகளைக் கழற்று என்றார்; அவன் அப்படியே செய்து, வஸ்திரமில்லாமலும் வெறுங்காலுமாய் நடந்த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் ஆமோத்சின் குமாரனாகிய ஏசாயாவை நோக்கி: நீ போய் உன் அரையிலிருக்கிற இரட்டை அவிழ்த்து, உன் கால்களிலிருக்கிற பாதரட்சகளைக் கழற்று என்றார்; அவன் அப்படியே செய்து, வஸ்திரமில்லாமலும் வெறுங்காலுமாய் நடந்த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் ஆமோத்சின் குமாரனாகிய ஏசாயாவை நோக்கி: நீ போய் உன் அரையிலிருக்கிற இரட்டை அவிழ்த்து, உன் கால்களிலிருக்கிற பாதரட்சகளைக் கழற்று என்றார்; அவன் அப்படியே செய்து, வஸ்திரமில்லாமலும் வெறுங்காலுமாய் நடந்த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கர்த்தர்: எகிப்தின்மேலும் எத்தியோப்பியாவின்மேலும் வரும் மூன்றுவருஷத்துக் காரியங்களுக்கு அடையாளமும் குறிப்புமாக என் ஊழியக்காரனாகிய ஏசாயா வஸ்திரமில்லாமலும் வெறுங்காலுமாய் நடக்கிறதுபோல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கர்த்தர்: எகிப்தின்மேலும் எத்தியோப்பியாவின்மேலும் வரும் மூன்றுவருஷத்துக் காரியங்களுக்கு அடையாளமும் குறிப்புமாக என் ஊழியக்காரனாகிய ஏசாயா வஸ்திரமில்லாமலும் வெறுங்காலுமாய் நடக்கிறதுபோல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சீரியா ராஜா, தான் சிறைபிடிக்கப்போகிற எகிப்தியரும், தான் குடிவிலக்கப்போகிற எத்தியோப்பியருமாகிய இளைஞரையும் கிழவரையும், வஸ்திரமில்லாமலும் வெறுங்காலுமாய் எகிப்தியருக்கு வெட்கமுண்டாகும்படி, இருப்பிடம் மூடப்படாதவர்களாய்க் கொண்டுபோவ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சீரியா ராஜா, தான் சிறைபிடிக்கப்போகிற எகிப்தியரும், தான் குடிவிலக்கப்போகிற எத்தியோப்பியருமாகிய இளைஞரையும் கிழவரையும், வஸ்திரமில்லாமலும் வெறுங்காலுமாய் எகிப்தியருக்கு வெட்கமுண்டாகும்படி, இருப்பிடம் மூடப்படாதவர்களாய்க் கொண்டுபோவ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இந்தக் கடற்கரைக் குடிகள் தாங்கள் நம்பியிருந்த எத்தியோப்பியாவைக்குறித்தும், தாங்கள் பெருமைபாராட்டின எகிப்தைக்குறித்தும் கலங்கி வெட்கி: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இந்தக் கடற்கரைக் குடிகள் தாங்கள் நம்பியிருந்த எத்தியோப்பியாவைக்குறித்தும், தாங்கள் பெருமைபாராட்டின எகிப்தைக்குறித்தும் கலங்கி வெட்கி: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தோ, அசீரிய ராஜாவின் முகத்துக்குத் தப்பும்படிக்கு நாங்கள் நம்பி, சகாயத்துக்கென்று ஓடிவந்து அண்டினவன் இப்படியானானே; நாங்கள் எப்படி விடுவிக்கப்படுவோம் என்று அக்காலத்திலே சொல்லுவார்கள் என்ற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தோ, அசீரிய ராஜாவின் முகத்துக்குத் தப்பும்படிக்கு நாங்கள் நம்பி, சகாயத்துக்கென்று ஓடிவந்து அண்டினவன் இப்படியானானே; நாங்கள் எப்படி விடுவிக்கப்படுவோம் என்று அக்காலத்திலே சொல்லுவார்கள் என்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725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ತರ್ತಾನನು ಅಶ್ಶೂರಿನ ಅರಸನಾದ ಸರ್ಗೋನನು ಅವನನ್ನು ಕಳುಹಿಸಿದ್ದದ ರಿಂದ ಅಷ್ಡೋದಿಗೆ ಬಂದ ವರ್ಷದಲ್ಲಿ ಅವನು ಅಷ್ಡೋದ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ರೋಧವಾಗಿ ಯುದ್ಧಮಾಡಿ ಅದನ್ನು ಹಿಡಿದಾಗ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ಅದೇ ಸಮಯದಲ್ಲಿ ಕರ್ತನು ಆಮೋ ಚನ ಮಗನಾದ ಯೆಶಾಯನಿಗೆ ಹೋಗಿ ನಿನ್ನ ನಡುವಿನ ಮೇಲಿರುವ ಗೋಣಿತಟ್ಟನ್ನು ಬಿಚ್ಚು, ನಿ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ಾದಗಳ ಲ್ಲಿರುವ ಕೆರಗಳನ್ನು ತೆಗೆದಿಡು ಎಂದು ಹೇಳಿದನು. ಅವನು ಹಾಗೆ ಮಾಡಿ ಬೆತ್ತಲೆಯಾಗಿ ಕೆರವಿಲ್ಲದೆ ತಿ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ುತ್ತಿದ್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ಕರ್ತನು ಹೇಳಿದ್ದೇನಂದರೆ, ನನ್ನ ಸೇವಕ ನಾದ ಯೆಶಾಯನು ಐಗುಪ್ತಕ್ಕೂ ಐಥಿಯೋಪಿ ಯಕ್ಕೂ ಗುರುತಾಗಿಯೂ ಆಶ್ಚರ್ಯವಾಗಿಯ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ೀಗೆ ಮೂರು ವರ್ಷ ಬೆತ್ತಲೆಯಾಗಿ ಕೆರವಿಲ್ಲದೆ ನಡೆ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ಹಾಗೆಯೇ ಅಶ್ಶೂರಿನ ಅರಸನು ಐಗುಪ್ತ್ಯರನ್ನು ಬಂಧಿಸಿ ಐಥಿಯೋಪಿಯಾದ ಕೈದಿಗಳನ್ನು ಅವರು ದೊಡ್ಡವರಾಗಲಿ ಸಣ್ಣವರಾಗ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ಟ್ಟೆ ಕೆರಗಳಿಲ್ಲದೆ ಬರಿ ಕುಂಡಿಯವರಾಗಿ ಐಗುಪ್ತದ ಮಾನಭಂಗಕ್ಕೋ ಸ್ಕರ ಸೆರೆಗೆ ನಡೆಯುವಂತೆ ಮಾಡ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ಆಗ (ನನ್ನ ಜನರು) ಅವನು ನಿರೀಕ್ಷಿಸಿಕೊಂಡಿದ್ದ ಐಥಿಯೋ ಪಿಯರ ನಿಮಿತ್ತವಾಗಿಯೂ ತಮ್ಮ ವೈಭವದ ಐಗುಪ್ತದ ವಿಷಯವಾಗಿಯ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ೆಚ್ಚಿ ಬೆರಗಾಗಿ ನಾಚಿಕೆಪಡು 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ಆ ದಿವಸದಲ್ಲಿ ಈ ತೀರದ ನಿವಾಸಿಗಳು ಹೇಳುವದೇನಂದರೆ--ಇಗೋ, ಅಶ್ಶೂರದ ಅರಸ ರಿಂದ ಬಿಡುಗಡೆಯಾಗಬೇಕೆಂದು ನಾವು ಯಾರ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ಶರಣಾಗತರಾಗಿ ಆಶ್ರಯಿಸಿ ನಿರೀಕ್ಷಿಸಿದ್ದೇವೋ ಅವ ರಿಗೆ ಈ ಗತಿ ಬಂತಲ್ಲಾ ನಾವು ತಪ್ಪಿಸಿಕೊಳ್ಳುವದು ಹೇಗೆ ಅನ್ನ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0">
  <a:themeElements>
    <a:clrScheme name="Theme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2026-10-20T04:36:20Z</dcterms:created>
  <dcterms:modified xsi:type="dcterms:W3CDTF">2026-10-20T04:36:20Z</dcterms:modified>
  <dc:title>ಯೆಶಾಯನು : 20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