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ஜாதிகளுக்குள் நியாயம் தீர்த்து, திரளான ஜனங்களைக் கடிந்துகொள்வார்; அப்பொழுது அவர்கள் தங்கள் பட்டயங்களை மண்வெட்டிகளாகவும் தங்கள் ஈட்டிகளை அரிவாள்களாகவும் அடிப்பார்கள்; ஜாதிக்குவிரோதமாய் ஜாதி பட்டயம் எடுப்பதில்லை, இனி அவர்கள் யுத்தத்தைக் கற்பத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வம்சத்தாரே, கர்த்தரின் வெளிச்சத்திலே நடப்போம் வா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வம்சத்தாராகிய உம்முடைய ஜனத்தைக் கைநெகிழ்ந்தீர்; அவர்கள் கீழ்த்திசையாரின் போதகத்தால் நிறைந்து, பெலிஸ்தியரைப்போல் நாள் பார்க்கிறவர்களாயிருந்து, அந்நிய புத்திரர் மேல் பிரியப்படுகிறார்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வம்சத்தாராகிய உம்முடைய ஜனத்தைக் கைநெகிழ்ந்தீர்; அவர்கள் கீழ்த்திசையாரின் போதகத்தால் நிறைந்து, பெலிஸ்தியரைப்போல் நாள் பார்க்கிறவர்களாயிருந்து, அந்நிய புத்திரர் மேல் பிரியப்படுகிறா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சம் வெள்ளியினாலும் பொன்னினாலும் நிறைந்திருக்கிறது; அவர்கள் பொக்கிஷங்களுக்கு முடிவில்லை; அவர்கள் தேசம் குதிரைகளாலும் நிறைந்திருக்கிறது; அவர்கள் இரதங்களுக்கும் முடி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சம் வெள்ளியினாலும் பொன்னினாலும் நிறைந்திருக்கிறது; அவர்கள் பொக்கிஷங்களுக்கு முடிவில்லை; அவர்கள் தேசம் குதிரைகளாலும் நிறைந்திருக்கிறது; அவர்கள் இரதங்களுக்கும் முடி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சம் விக்கிரகங்களாலும் நிறைந்திருக்கிறது; தங்கள் கைகளின் கிரியையையும் தங்கள் விரல்கள் உண்டுபண்ணினதையும் பணிந்து கொள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ியவனும் குனிகிறான், பெரியவனும் பணிகிறான்; ஆகையால் அவர்களுக்கு மன்னியாதிருப்ப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பயங்கரத்துக்கும், அவருடைய மகிமைப்பிரதாபத்திற்கும் விலகி, நீ கன்மலையில் ஒதுங்கி, மண்ணில் ஒளித்துக்கொ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ரரின் மேட்டிமையான கண்கள் தாழ்த்தப்படும், மனுஷரின் வீறாப்பும் 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ரரின் மேட்டிமையான கண்கள் தாழ்த்தப்படும், மனுஷரின் வீறாப்பும் 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ம் தாழ்த்தப்படும்பொருட்டுச் சேனைகளுடைய கர்த்தரின் நாளானது பெருமையும் மேட்டிமையுமானவை எல்லாவற்றின்மேலும், உயர்ந்தவை எல்லாவற்றின்மே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ம் தாழ்த்தப்படும்பொருட்டுச் சேனைகளுடைய கர்த்தரின் நாளானது பெருமையும் மேட்டிமையுமானவை எல்லாவற்றின்மேலும், உயர்ந்தவை எல்லாவற்றின்மே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லீபனோனிலுள்ள உயரமும் ஓங்கலுமான எல்லாக் கேதுருக்களின்மேலும், பாசானிலுள்ள எல்லாக் கர்வாலி மரங்களின் மே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தமான எல்லாப் பர்வதங்களின்மேலும், உயரமான எல்லாமலையின்மே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யர்ந்த எல்லாக்கோபுரத்தின்மேலும், அரணான எல்லா மதிலின்மே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ர்ஷீசின் கப்பல்கள் எல்லாவற்றின்மேலும், எல்லாச் சித்திர விநோதங்களின்மேலும் வ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ரரின் மேட்டிமைதாழ்ந்து, மனுஷரின் வீறாப்புத்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ரரின் மேட்டிமைதாழ்ந்து, மனுஷரின் வீறாப்புத்தணியும்; கர்த்தர் ஒருவரே அந்நாளில் உயர்ந்திரு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க்கிரகங்கள் கட்டோடே ஒழிந்து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ைத் தத்தளிக்கப்பண்ணக் கர்த்தர் எழும்பும்போது, அவருடைய பயங்கரத்திற்கும், அவருடைய மகிமைப்பிரதாபத்திற்கும் விலகி, கன்மலைகளின் கெபிகளிலும் பூமியின் குகைகளிலும் புகுந்துகொள்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ைத் தத்தளிக்கப்பண்ணக் கர்த்தர் எழும்பும்போது, அவருடைய பயங்கரத்திற்கும், அவருடைய மகிமைப்பிரதாபத்திற்கும் விலகி, கன்மலைகளின் கெபிகளிலும் பூமியின் குகைகளிலும் புகுந்துகொள்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மியைத் தத்தளிக்கப்பண்ணக் கர்த்தர் எழும்பும் அந்நாளிலே, அவருடைய மகிமைப்பிரதாபத்திற்கும் விலகி, கன்மலைகளின் வெடிப்புகளிலும் குன்றுகளின் சந்துகளிலும் புகுந்துகொள்ளும்படிக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மியைத் தத்தளிக்கப்பண்ணக் கர்த்தர் எழும்பும் அந்நாளிலே, அவருடைய மகிமைப்பிரதாபத்திற்கும் விலகி, கன்மலைகளின் வெடிப்புகளிலும் குன்றுகளின் சந்துகளிலும் புகுந்துகொள்ளும்படிக்க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் பணிந்துகொள்ளத் தனக்கு உண்டாக்கியிருந்த தன் வெள்ளி விக்கிரகங்களையும், தன் பொன் விக்கிரகங்களையும், மூஞ்சூறுகளுக்கும் துரிஞ்சில்களுக்கும் எறிந்துவிட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ன் பணிந்துகொள்ளத் தனக்கு உண்டாக்கியிருந்த தன் வெள்ளி விக்கிரகங்களையும், தன் பொன் விக்கிரகங்களையும், மூஞ்சூறுகளுக்கும் துரிஞ்சில்களுக்கும் எறிந்துவிட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சியிலே சுவாசமுள்ள மனுஷனை நம்புவதைவிட்டுவிடுங்கள்; எண்ணப்படுவதற்கு அவன் எம்மாத்திர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ைசி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ும்; எல்லா ஜாதிகளும் அதற்கு ஓடிவர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ைசி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ும்; எல்லா ஜாதிகளும் அதற்கு ஓடிவர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ளான ஜனங்கள் புறப்பட்டு வந்து: நாம் கர்த்தரின் பர்வதத்துக்கும்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் எ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ಅನೇಕ ಜನಾಂಗ ಗಳ ಮಧ್ಯದಲ್ಲಿ ನ್ಯಾಯ ತೀರಿಸಿ, ಅನೇಕ ಪ್ರಜೆಗಳನ್ನು ಗದರಿಸುವನು; ಅವರು ತಮ್ಮ ಕತ್ತ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ಗಿಲಿನ ಗುಳಗಳನ್ನಾಗಿಯೂ ತಮ್ಮ ಈಟಿಗಳನ್ನು ಕುಡುಗೋ ಲುಗಳನ್ನಾಗಿಯೂ ಬಡಿಯುವರು; ಜನಾಂಗಕ್ಕೆ ವಿರೋ ಧವಾಗಿ ಜನಾಂಗ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ನ್ನು ಎತ್ತದು; ಇಲ್ಲವೆ ಇನ್ನು ಮೇಲೆ ಯುದ್ಧಾಭ್ಯಾಸವು ಇರ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ಯಾಕೋಬಿನ ಮನೆತನದವರೇ, ಬನ್ನಿರಿ, ಕರ್ತನ ಬೆಳಕಿನಲ್ಲಿ ನಡೆಯ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ಯಾಕೋಬಿನ ಮನೆತನದವರು ಮೂಡಣ ದೇಶ ಗಳಲ್ಲಿ ಮಗ್ನರಾಗಿ ಫಿಲಿಷ್ಟಿಯರಂತೆ ಕಣಿ ಹೇಳುವವ ರಾಗಿಯೂ ಅನ್ಯ ದೇಶಗಳ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ಮೆಚ್ಚಿಕೆ ಯುಳ್ಳವರಾಗಿಯೂ ಇರುವದರಿಂದ ಈ ನಿನ್ನ ಜನರನ್ನು ತಳ್ಳಿಬಿ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 ದೇಶವು ಬೆಳ್ಳಿ ಬಂಗಾರಗ ಳಿಂದಲೂ ತುಂಬಿದೆ, ಅವರ ಬೊಕ್ಕಸಗಳಿಗೆ ಮಿತಿ ಯಿಲ್ಲ; ಅವರ ದೇಶವು ಕುದುರೆ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ದೆ, ಅವರ ರಥಗಳಿಗೆ ಮಿತಿಯ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ದೇಶವು ವಿಗ್ರಹಗಳಿಂದಲೂ ತುಂಬಿದೆ; ತಮ್ಮ ಬೆರಳುಗಳಿಂದ ಮಾಡಿದ ತಮ್ಮ ಕೈಕೆಲಸವನ್ನೇ ಆರಾಧ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ಚನು ಹಿಗ್ಗಿಕೊಳ್ಳುತ್ತಾನೆ, ಉತ್ತಮನು ತಗ್ಗಿಸಿಕೊಳ್ಳು ತ್ತಾನೆ; ಆದಕಾರಣ ಅವರನ್ನು ಮನ್ನಿಸ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 ಭಯಕ್ಕೂ ಆತನ ಮಹಿಮೆಯ ಘನತೆಗೂ ಬಂಡೆಗಳಲ್ಲಿ ಸೇರಿಕೋ, ದೂಳಿನಲ್ಲಿ ನೀನು ಅಡಗ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ನು ಷ್ಯನ ಅಹಂಭಾವದ ದೃಷ್ಟಿಯು ಕುಗ್ಗುವದು, ಮನು ಷ್ಯರ ಗರ್ವವು ತಗ್ಗುವದು, ಆಗ ಕರ್ತನೊಬ್ಬನೇ ಆ ದಿ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ನ್ನತನ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ೈನ್ಯಗಳ ಕರ್ತನ ದಿನವು ಗರ್ವ ಮತ್ತು ಅಹಂಭಾವದಿಂದ ತುಂಬಿರು ವವರ ಮೇಲೆಯೂ ತನ್ನನ್ನು ಹೆಚ್ಚಿಸಿಕೊಂಡ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ಬ್ಬನ ಮೇಲೆಯೂ ಬರುವದು; ಆತನು ಅವರನ್ನು ತಗ್ಗ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ಎತ್ತರವಾಗಿ ಬೆಳೆದಿರುವ ಲೆಬನೋನಿನ ಎಲ್ಲಾ ದೇವದಾರು ವೃಕ್ಷಗಳ ಮತ್ತು ಬಾಷಾನಿನ ಎಲ್ಲಾ ಏಲಾಮರಗಳ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ಎಲ್ಲಾ ಎತ್ತರವಾದ ಪರ್ವತಗಳ ಮತ್ತು ಎತ್ತರವಾಗಿ ರುವ ಗುಡ್ಡಗಳ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ಎಲ್ಲಾ ಎತ್ತರವಾದ ಗೋಪುರಗಳ ಭದ್ರವಾದ ಎಲ್ಲಾ ಗೋಡೆಗಳ ಮೇಲೆ 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ಎಲ್ಲಾ ತಾರ್ಷೀಷ್‌ ಹಡಗುಗಳು, ಅಂತೂ ನೋಡತಕ್ಕ ಮನೋಹರವಾದ ಎಲ್ಲಾ ಚಿತ್ರಗಳ ಮೇಲೆಯೂ ಆ ದಿನವು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ನುಷ್ಯನ ಅಹಂಭಾವವು ಕುಗ್ಗುವದು, ಮನುಷ್ಯರ ಗರ್ವವು ತಗ್ಗಿಸಲ್ಪಡುವದು; ಆ ದಿನದಲ್ಲಿ ಕರ್ತನೊಬ್ಬನೇ ಉನ್ನ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ತನು ವಿಗ್ರಹಗಳನ್ನು ಸಂಪೂರ್ಣ ವಾಗಿ ಇಲ್ಲದಂತೆ ಮಾಡ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ು ಭೂಮಿಯನ್ನು ಭಯಂಕರವಾಗಿ ನಡುಗಿಸಲು ಏಳು ವಾಗ ಕರ್ತನಿಗೂ ಆತನ ಮಹಿಮೆಗೂ ಆತನ ಘನಕ್ಕೂ ಹೆದರಿ ಬಂಡ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ದುಗಳಿಗೂ ಭೂಮಿಯ ಗವಿಗ ಳಿಗೂ ಅವರು ಸೇರ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 ದಿನದಲ್ಲಿ ಮನುಷ್ಯನು ಅಡ್ಡಬೀಳುವದಕ್ಕೋಸ್ಕರ ತಾವು ಮಾಡಿ ಕೊಂಡ ಬೆಳ್ಳಿಯ ವಿಗ್ರಹಗಳನ್ನೂ ಚಿನ್ನದ ವಿಗ್ರಹ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ಿ ಬಾವಲಿಗಳಿಗೆ ಬಿಸಾಡ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ರ್ತನು ಭೂಮಿಯನ್ನು ಭಯಂಕರವಾಗಿ ನಡುಗಿ ಸಲು ಏಳುವಾಗ ಕರ್ತನ ಭಯಕ್ಕೂ ಆತನ ಮಹಿ ಮೆಯ ಘನಕ್ಕೂ ಹೆದರಿ ಬಂಡ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ದುಗಳಿಗೂ ಎತ್ತರವಾಗಿರುವ ಬಂಡೆಗಳ ಕಡಿದಾದ ಸ್ಥಳಗಳಿಗೂ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ಉಸಿರು ಮೂಗಿನಲ್ಲಿ ಇರುವ ವರೆಗೆ ಬದುಕುವ ನರಮನುಷ್ಯನನ್ನು ಬಿಟ್ಟುಬಿಡಿರಿ; ಅವನು ಎಷ್ಟರವ ನೆಂದು ಎಣಿಸಬಹುದ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ಮೋಚನ ಮಗನಾದ ಯೆಶಾಯನಿಗೆ ಯೆಹೂದದ ಮತ್ತು ಯೆರೂಸಲೇಮಿನ ವಿಷಯವಾಗಿ ಕಂಡು ಬಂದ ದೈವೋಕ್ತ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 ಅಂತ್ಯ ದಿನಗಳಲ್ಲಿ ಆಗುವದೇನಂದರೆ--ಕರ್ತನ ಆಲಯದ ಪರ್ವತವು ಗುಡ್ಡಗಳಿಗಿಂತ ಎತ್ತರ ವಾಗಿ ಪರ್ವತಗಳ ತುದ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ೆಯಾಗಿರುವದು. ಎಲ್ಲಾ ಜನಾಂಗಗಳು ಅದರ ಕಡೆಗೆ ತಂಡ ತಂಡವಾಗಿ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ನೇಕ ಪ್ರಜೆಗಳು ಹೋಗಿ--ಬನ್ನಿರಿ, ಕರ್ತನ ಪರ್ವತಕ್ಕೂ ಯಾಕೋಬನ ದೇವರ ಆಲಯ ಕ್ಕೂ ಹೋಗೋಣ; ಆತನು ತನ್ನ ಮಾರ್ಗ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ಬೋಧಿಸುವನು; ನಾವು ಆತನ ದಾರಿಗಳಲ್ಲಿ ನಡೆಯುವೆವು ಎಂದು ಹೇಳುವರು; ಚೀಯೋನಿನಿಂದ ನ್ಯಾಯಪ್ರಮಾಣವೂ ಯೆರೂಸಲೇಮ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ವಾಕ್ಯವೂ ಹೊರ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2026-10-21T04:41:24Z</dcterms:created>
  <dcterms:modified xsi:type="dcterms:W3CDTF">2026-10-21T04:41:24Z</dcterms:modified>
  <dc:title>ಯೆಶಾಯನು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