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ೊರೆತನಗಳಿಗೂ ಅಧಿಕಾರಿಗಳಿಗೂ ಒಳಗಾಗಿ ನ್ಯಾಯಾಧಿಪತಿಗಳಿಗೆ ವಿಧೇಯ ರಾಗಿರಬೇಕೆಂತಲೂ ಪ್ರತಿಯೊಂದು ಸತ್ಕ್ರಿಯ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ರಾಗಿ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ಾರ ವಿಷಯವಾಗಿಯೂ ಕೆಟ್ಟ ಮಾತನ್ನಾಡದವರೂ ಜಗಳವಾಡದವರೂ ಆಗಿದ್ದು ಸಾಧು ಸ್ವಭಾವವುಳ್ಳವರಾಗಿ ಎಲ್ಲಾ ಮನುಷ್ಯರಿಗೆ 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ತ್ವಿಕತ್ವವನ್ನು ತೋರಿಸಬೇಕೆಂತಲೂ ಅವ ರಿಗೆ ಜ್ಞಾಪಕ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ಸಹ ಮೊದಲು ಅವಿವೇಕಿಗಳೂ ಅವಿಧೇಯರೂ ಮೋಸಹೋದ ವರೂ ನಾನಾ ವಿಧವಾದ ದುರಾಶೆಗಳಿಗೆ ಮತ್ತು ಭೋಗಗಳಿಗೆ ದಾಸರೂ ಕೆಟ್ಟ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ಟ್ಟೇಕಿಚ್ಚುಗಳಲ್ಲಿ ಜೀವಿಸುವವರೂ ಅಸಹ್ಯರೂ ಒಬ್ಬರನ್ನೊಬ್ಬರು ಹಗೆ ಮಾಡುವವರೂ ಆ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ನಮ್ಮ ರಕ್ಷಕನಾದ ದೇವರ ದಯೆಯೂ ಪ್ರೀತಿಯೂ ಮನುಷ್ಯನ ಕಡೆಗೆ ಪ್ರತ್ಯಕ್ಷವಾ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ಮಾಡಿದ ನೀತಿಯ ಕ್ರಿಯೆ ಗಳಿಂದಲ್ಲ, ಆತನ ಕರುಣೆಯಿಂದಲೇ ಪುನರ್ಜನ್ಮದ ತೊಳೆಯುವಿಕೆಯಿಂದಲೂ ಪವಿತ್ರಾತ್ಮನು ನೂ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ಭಾವವನ್ನುಂಟು ಮಾಡುವದರಿಂದಲೂ ಆತನು ನಮ್ಮನ್ನು ರ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(ದೇವರು) ನಮ್ಮ ರಕ್ಷಕನಾದ ಯೇಸು ಕ್ರಿಸ್ತನ ಮೂಲಕ ಆತನನ್ನು (ಪವಿತ್ರಾತ್ಮನನ್ನು) ನಮ್ಮ ಮೇಲೆ ಧಾರಾ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ಸ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ವು ಹೀಗೆ ಆತನ ಕೃಪೆಯಿಂದ ನೀತಿವಂತ ರೆಂದು ನಿರ್ಣಯಿಸಲ್ಪಟ್ಟು ನಿತ್ಯಜೀವದ ನಿರೀಕ್ಷೆಗನು ಸಾರವಾಗಿ ಬಾಧ್ಯರಾ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ು ನಂಬತಕ್ಕ ಮಾತಾ ಗಿದೆ. ದೇವರಲ್ಲಿ ನಂಬಿಕೆ ಇಟ್ಟಿರುವವರು ಸತ್ಕ್ರಿಯೆಗಳನ್ನು ಮಾಡುವದರಲ್ಲಿ ಜಾಗರೂಕರಾಗಿರ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ಈ ಮಾತುಗಳನ್ನು ಯಾವಾಗಲೂ ದೃಢವಾಗಿ ಹೇಳಬೇಕೆಂದು ಅಪೇಕ್ಷಿಸುತ್ತೇನೆ. ಇವು ಮನುಷ್ಯರಿಗೆ ಉತ್ತಮವೂ ಪ್ರಯೋಜನ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ಬುದ್ಧಿಯಿಲ್ಲದ ವಿತರ್ಕಗಳಿಗೂ ವಂಶಾವಳಿಗಳಿಗೂ ಜಗಳಗಳಿಗೂ ನ್ಯಾಯಪ್ರಮಾಣದ ವಿಷಯವಾದ ವಾಗ್ವಾದಗಳಿಗೂ ದೂರವಾಗಿ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ಅವು ನಿಷ್ಪ್ರಯೋಜನವೂ ವ್ಯರ್ಥವೂ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ಭೇದ ಹುಟ್ಟಿಸುವ ಮನುಷ್ಯನನ್ನು ಒಂದೆರಡು ಸಾರಿ ಬುದ್ಧಿ ಹೇಳಿದ ಮೇಲೆ ಬಿಟ್ಟುಬಿ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ಂಥವನು ಸನ್ಮಾರ್ಗ ತಪ್ಪಿದವನೂ ಪಾಪಮಾಡುವವನು ಆಗಿದ್ದಾನೆ; ತಾನು ಶಿಕ್ಷಾಪಾತ್ರನೆಂದು ತನ್ನನ್ನು ತ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ಖಂಡ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ನಿಕೊಪೊಲಿಯಲ್ಲಿ ಚಳಿಗಾಲವನ್ನು ಕಳೆಯಬೇಕೆಂದು ನಿಶ್ಚಯಿಸಿಕೊಂಡದರಿಂದ ಅರ್ತೆಮನ ನ್ನಾಗಲಿ ತುಖಿಕನನ್ನ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ಗೆ ಕಳುಹಿಸಿದ ಕೂಡಲೆ ಅಲ್ಲಿಗೆ ನನ್ನ ಹತ್ತಿರ ಬರುವದಕ್ಕೆ ಪ್ರಯತ್ನ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್ಯಾಯಶಾಸ್ತ್ರಿಯಾದ ಜೇನನನ್ನೂ ಅಪೊಲ್ಲೋಸನನ್ನೂ ಜಾಗ್ರತೆಯಾಗಿ ಸಾಗಕಳುಹಿಸು; ಅವರಿಗೇನೂ ಕೊರತೆಯಾ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ಗತ್ಯ ವಾದ ಕೊರತೆಗಳನ್ನು ನೀಗಿಸುವ ಸತ್ಕ್ರಿಯೆಗಳನ್ನು ಮಾಡುವದ ಕ್ಕಾಗಿ ನಮ್ಮವರು ಸಹ ಕಲಿತುಕೊಳ್ಳಲಿ; ಹೀಗ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ಷ್ಪಲರಾಗ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ೊಂದಿಗಿರುವವರೆಲ್ಲರೂ ನಿನಗೆ ವಂದನೆ ಹೇಳುತ್ತಾರೆ. ನಂಬಿಕೆಯಲ್ಲಿ ನಮ್ಮನ್ನು ಪ್ರೀತಿಸುವವರಿಗೆ ವಂದನೆ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ಪೆಯು ನಿಮ್ಮೆಲ್ಲರೊಂದಿಗೆ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ತನ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2026-10-22T05:04:15Z</dcterms:created>
  <dcterms:modified xsi:type="dcterms:W3CDTF">2026-10-22T05:04:15Z</dcterms:modified>
  <dc:title>ತೀತನಿಗೆ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