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நான் எதினால் விசேஷித்தவன்
ராஜா நான் அதை தினம் யோசிப்பவன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னால் இது எதினால்
நீர் என்னோடு வருவதினால்
எதினால் இது எதினால்
நீர் என்னோடு இருப்பதினால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ேகஸ்தம்பம் மேலிருந்து பாதுகாக்குது
பாதை காட்ட  பகலெல்லாம் கூட  செல்லுது
அன்பான தேவன் என்னோடு வருவார்
அது போதும் என் வாழ்விலே --- தேவா
2. தாகம் கொண்ட தேவ ஜனம் வானம் பார்க்குது
ஆவல் கொண்ட கன்மலையும் கூட செல்லுது
என் ஏக்கம் எல்லாம் என் தேவன் தீர்ப்பார்
சந்தோஷம் நான் காணுவேன் --- தேவா
3. வாழ்க்கையில் கசப்புகள் கலந்திட்டாலும்
பாசமுள்ள ஒருமரம் கூடவருது
மாராவின் நீரை தேனாக மாற்றும்
என் நேசர் என்னோடுண்டு --- தே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2026-06-10T10:04:57Z</dcterms:created>
  <dcterms:modified xsi:type="dcterms:W3CDTF">2026-06-10T10:04:57Z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