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 ஆளுகை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ழியிலே அவர் நதியில் குடிப்பார், ஆகையால் அவர் தமது தலையை எட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భువు నా ప్రభువుతో సెలవిచ్చినవాక్కు నేను నీ శత్రువులను నీ పాదములకు పీఠముగా చేయువరకు నా క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్శ్వమున కూర్చ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నీ పరిపాలనదండమును సీయోనులోనుండి సాగజేయుచున్నాడు నీ శత్రువులమధ్యను నీవు పరిపాలన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ుద్ధసన్నాహదినమున నీ ప్రజలు ఇష్టపూర్వకముగా వచ్చెదరు. నీ ¸°వనస్థులలో శ్రేష్ఠ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లంకృతులైమంచు వలె అరుణోదయగర్భములోనుండి నీయొద్దకు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ెల్కీసెదెకు క్రమము చొప్పున నీవు నిరంతరము యాజకుడవైయుందువని యెహోవా ప్రమాణము చేసియున్నాడు, ఆయన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న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భువు నీ కుడిపార్శ్వమందుండి తన కోపదినమున రాజులను నలుగ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న్యజనులకు ఆయన తీర్పు తీర్చును దేశము శవములతో నిండియుండును విశాలదేశముమీది ప్రధానున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ుగ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ార్గమున ఏటి నీళ్లు పానముచేసి ఆయన తల యె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2026-10-20T07:33:34Z</dcterms:created>
  <dcterms:modified xsi:type="dcterms:W3CDTF">2026-10-20T07:33:34Z</dcterms:modified>
  <dc:title>కీర్తనలు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