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said the LORD unto me, Though Moses and Samuel stood before me, yet my mind could not be toward this people: cast them out of my sight, and let them go for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said the LORD unto me, Though Moses and Samuel stood before me, yet my mind could not be toward this people: cast them out of my sight, and let them go for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shall come to pass, if they say unto you, Where shall we go forth? then you shall tell them, Thus says the LORD; Such as are for death, to death; and such as are for the sword, to the sword; and such as are for the famine, to the famine; and such as are for the captivity, to the captivit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shall come to pass, if they say unto you, Where shall we go forth? then you shall tell them, Thus says the LORD; Such as are for death, to death; and such as are for the sword, to the sword; and such as are for the famine, to the famine; and such as are for the captivity, to the captivit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shall come to pass, if they say unto you, Where shall we go forth? then you shall tell them, Thus says the LORD; Such as are for death, to death; and such as are for the sword, to the sword; and such as are for the famine, to the famine; and such as are for the captivity, to the captivit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shall come to pass, if they say unto you, Where shall we go forth? then you shall tell them, Thus says the LORD; Such as are for death, to death; and such as are for the sword, to the sword; and such as are for the famine, to the famine; and such as are for the captivity, to the captivit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ill appoint over them four kinds, says the LORD: the sword to slay, and the dogs to tear, and the fowls of the heaven, and the beasts of the earth, to devour and destro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ill appoint over them four kinds, says the LORD: the sword to slay, and the dogs to tear, and the fowls of the heaven, and the beasts of the earth, to devour and destro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ill appoint over them four kinds, says the LORD: the sword to slay, and the dogs to tear, and the fowls of the heaven, and the beasts of the earth, to devour and destro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will cause them to be removed into all kingdoms of the earth, because of Manasseh the son of Hezekiah king of Judah, for that which he did in Jerusal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will cause them to be removed into all kingdoms of the earth, because of Manasseh the son of Hezekiah king of Judah, for that which he did in Jerusal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who shall have pity upon you, O Jerusalem? or who shall lament for you? or who shall go aside to ask how you do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who shall have pity upon you, O Jerusalem? or who shall lament for you? or who shall go aside to ask how you do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have forsaken me, says the LORD, you are gone backward: therefore will I stretch out my hand against you, and destroy you; I am weary with repenting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have forsaken me, says the LORD, you are gone backward: therefore will I stretch out my hand against you, and destroy you; I am weary with repenting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fan them with a fan in the gates of the land; I will bereave them of children, I will destroy my people since they return not from their way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fan them with a fan in the gates of the land; I will bereave them of children, I will destroy my people since they return not from their way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widows are increased to me above the sand of the seas: I have brought upon them against the mother of the young men a spoiler at noonday: I have caused him to fall upon it suddenly, and terrors upon the cit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widows are increased to me above the sand of the seas: I have brought upon them against the mother of the young men a spoiler at noonday: I have caused him to fall upon it suddenly, and terrors upon the cit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widows are increased to me above the sand of the seas: I have brought upon them against the mother of the young men a spoiler at noonday: I have caused him to fall upon it suddenly, and terrors upon the cit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he that has borne seven languishes: she has given up the spirit; her sun is gone down while it was yet day: she has been ashamed and confounded: and the residue of them will I deliver to the sword before their enemies, says the LOR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he that has borne seven languishes: she has given up the spirit; her sun is gone down while it was yet day: she has been ashamed and confounded: and the residue of them will I deliver to the sword before their enemies, says the LOR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he that has borne seven languishes: she has given up the spirit; her sun is gone down while it was yet day: she has been ashamed and confounded: and the residue of them will I deliver to the sword before their enemies, says the L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he that has borne seven languishes: she has given up the spirit; her sun is gone down while it was yet day: she has been ashamed and confounded: and the residue of them will I deliver to the sword before their enemies, says the L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oe is me, my mother, that you have borne me a man of strife and a man of contention to the whole earth! I have neither lent on interest, nor men have lent to me on interest; yet every one of them does curse 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oe is me, my mother, that you have borne me a man of strife and a man of contention to the whole earth! I have neither lent on interest, nor men have lent to me on interest; yet every one of them does curse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oe is me, my mother, that you have borne me a man of strife and a man of contention to the whole earth! I have neither lent on interest, nor men have lent to me on interest; yet every one of them does curse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said, Verily it shall be well with your remnant; verily I will cause the enemy to plead you well in the time of evil and in the time of afflictio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said, Verily it shall be well with your remnant; verily I will cause the enemy to plead you well in the time of evil and in the time of afflictio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hall iron break the northern iron and the steel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substance and your treasures will I give to the spoil without price, and that for all your sins, even in all your border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substance and your treasures will I give to the spoil without price, and that for all your sins, even in all your border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will make you to pass with yours enemies into a land which you know not: for a fire is kindled in mine anger, which shall burn upon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will make you to pass with yours enemies into a land which you know not: for a fire is kindled in mine anger, which shall burn upon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 LORD, you know: remember me, and visit me, and revenge me of my persecutors; take me not away in your longsuffering: know that for your sake I have suffered rebuk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 LORD, you know: remember me, and visit me, and revenge me of my persecutors; take me not away in your longsuffering: know that for your sake I have suffered rebuk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 LORD, you know: remember me, and visit me, and revenge me of my persecutors; take me not away in your longsuffering: know that for your sake I have suffered rebuk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words were found, and I did eat them; and your word was unto me the joy and rejoicing of mine heart: for I am called by your name, O LORD God of host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words were found, and I did eat them; and your word was unto me the joy and rejoicing of mine heart: for I am called by your name, O LORD God of host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words were found, and I did eat them; and your word was unto me the joy and rejoicing of mine heart: for I am called by your name, O LORD God of host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sat not in the assembly of the mockers, nor rejoiced; I sat alone because of your hand: for you have filled me with indignatio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sat not in the assembly of the mockers, nor rejoiced; I sat alone because of your hand: for you have filled me with indignatio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y is my pain perpetual, and my wound incurable, which refuses to be healed? will you be altogether unto me as a liar, and as waters that fail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y is my pain perpetual, and my wound incurable, which refuses to be healed? will you be altogether unto me as a liar, and as waters that fail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refore thus says the LORD, If you return, then will I bring you again, and you shall stand before me: and if you take forth the precious from the vile, you shall be as my mouth: let them return unto you; but return not you unto them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refore thus says the LORD, If you return, then will I bring you again, and you shall stand before me: and if you take forth the precious from the vile, you shall be as my mouth: let them return unto you; but return not you unto them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refore thus says the LORD, If you return, then will I bring you again, and you shall stand before me: and if you take forth the precious from the vile, you shall be as my mouth: let them return unto you; but return not you unto them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I will make you unto this people a fenced brazen wall: and they shall fight against you, but they shall not prevail against you: for I am with you to save you and to deliver you, says the LOR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I will make you unto this people a fenced brazen wall: and they shall fight against you, but they shall not prevail against you: for I am with you to save you and to deliver you, says the LOR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I will make you unto this people a fenced brazen wall: and they shall fight against you, but they shall not prevail against you: for I am with you to save you and to deliver you, says the LOR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 will deliver you out of the hand of the wicked, and I will redeem you out of the hand of the terribl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 will deliver you out of the hand of the wicked, and I will redeem you out of the hand of the terribl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0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வுக்கும், பட்டயத்துக்கு ஏதுவானவர்கள் பட்டயத்துக்கும், பஞ்சத்துக்கு ஏதுவானவர்கள் பஞ்சத்த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ையிருப்புக்கு ஏதுவானவர்கள் சிறையிருப்புக்கும் நேராய்ப் போகவேண்டும் என்று கர்த்தர் உர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ருகங்களும் ஆகிய நான்குவிதமான வாதைகளை நான் அவர்கள்மேல் வரக் கட்டளையிடுவேன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யிலுள்ள எல்லார ராஜ்யங்களிலும் அலைய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ி, உன் சுகசெய்தியை விசாரிப்பா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பொறுத்துப் பொறுத்து இளைத்துப்போன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ங்கரங்களையும் விழ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லாயிருக்கையில் அவளுடைய சூரியன் அஸ்தமித்தது; வெட்கமும் இலச்சையும் அடைந்தாள்; அவர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தியாகிறவர்களையோ அவர்களுடைய சத்துருக்களுக்கு முன்பாகப் பட்டயத்துக்கு ஒப்புக்கொடுப்ப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ஐயோ! நான் அவர்களுக்கு வட்டிக்குக் கொடுத்ததுமில்லை, அவர்கள் எனக்கு வட்டிக்குக் கொடுத்ததும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னாலும், எல்லாரும் என்னைச் சப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ேயிருந்து வரும் இரும்பையும் வெண்கலத்தையும் இரும்பு நொறுக்க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க்கிஷங்களையும் கிரயமில்லாமல் சூறையிடுவ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ியப்போகிற அக்கினி என் கோபத்திலே மூண்டது என்று கர்த்தர்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பப்படுத்துகிறவர்களுக்கு என்னிமித்தம் நீதியைச் சரிக்கட்டும்; உம்முடைய நீடியபொறுமைய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இருதயத்துக்கு மகிழ்ச்சியுமாயிருந்தது; சேனைகளின் தேவனாகிய கர்த்தாவே, உம்முடைய நாமம்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ேன்; சலிப்பினால் என்னை நிரப்ப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ஊற்றைப்போலவும், வற்றிப்போகிற ஜலத்தைப்போலவும் இருப்ப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ுமிருப்பாய்; நீ தீழ்ப்பானதினின்று விலையேறப்பெற்றதைப் பிரித்தெடுத்தால், என் வாய்போலிருப்பா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ுத்தம்பண்ணுவார்கள், ஆனாலும் உன்னை மேற்கொள்ளமாட்டார்கள்; உன்னை இரட்சிப்பதற்காகவும், உ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ப்பேன் எ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2026-11-02T10:04:27Z</dcterms:created>
  <dcterms:modified xsi:type="dcterms:W3CDTF">2026-11-02T10:04:27Z</dcterms:modified>
  <dc:title>எரேமியா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