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ரையொருவர் நோக்கி: சேனைகளின் கர்த்தர் பரிசுத்தர், பரிசுத்தர், பரிசுத்தர், பூமியனைத்தும் அவருடைய மகிமையால் நிறைந்திருக்கிறது என்று கூப்பிட்டுச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ஒருவரையொருவர் நோக்கி: சேனைகளின் கர்த்தர் பரிசுத்தர், பரிசுத்தர், பரிசுத்தர், பூமியனைத்தும் அவருடைய மகிமையால் நிறைந்திருக்கிறது என்று கூப்பிட்டுச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ூப்பிடுகிறவர்களின் சத்தத்தால் வாசல்களின் நிலைகள் அசைந்து, ஆலயம் புகையினால் நிறை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: ஐயோ! அதமானேன், நான் அசுத்த உதடுகளுள்ள மனுஷன், அசுத்த உதடுகளுள்ள ஜனங்களின் நடுவில் வாசமாயிருக்கிறவன்; சேனைகளின் கர்த்தராகிய ராஜாவை என் கண்கள் கண்டதே என்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சேராபீன்களில் ஒருவன் பலிபீடத்திலிருந்து, தன் கையிலே பிடித்த குறட்டால் ஒரு நெருப்புத் தழலை எடுத்து என்னிடத்தில் பறந்து வந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என் வாயைத் தொட்டு: இதோ, இது உன் உதடுகளைத் தொட்டதினால் உன் அக்கிரமம் நீங்கி, உன் பாவம் நிவிர்த்தியானது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ினால் என் வாயைத் தொட்டு: இதோ, இது உன் உதடுகளைத் தொட்டதினால் உன் அக்கிரமம் நீங்கி, உன் பாவம் நிவிர்த்தியானது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யாரை நான் அனுப்புவேன், யார் நமது காரியமாய்ப் போவான் என்று உரைக்கிற ஆண்டவருடைய சத்தத்தைக் கேட்டேன். அதற்கு நான்: இதோ, அடியேன் இருக்கிறேன்; என்னை அனுப்பும் என்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நீ போய், இந்த ஜனங்களை நோக்கி: நீங்கள் காதாரக் கேட்டும் உணராமலும், கண்ணாரக்கண்டும் அறியாமலும் இருங்கள் என்று சொல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நீ போய், இந்த ஜனங்களை நோக்கி: நீங்கள் காதாரக் கேட்டும் உணராமலும், கண்ணாரக்கண்டும் அறியாமலும் இருங்கள் என்று சொல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ந்த ஜனங்கள் தங்கள் கண்களினால் காணாமலும், தங்கள் காதுகளினால் கேளாமலும், தங்கள் இருதயத்தில் உணர்ந்து குணப்படாமலும், நான் அவர்களை ஆரோக்கியமாக்காமலுமிருக்க, நீ அவர்கள் இருதயத்தைக் கொழுத்ததாக்கி அவர்கள் காதுகளை மந்தப்படுத்தி, அவர்கள் கண்களை மூடிப்போடு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ன்: ஆண்டவரே, எதுவரைக்கும் என்று கேட்டேன். அதற்கு அவர்: பட்டணங்கள் குடியில்லாமலும், வீடுகள் மனுஷசஞ்சாரமில்லாமலும் பாழாகி, பூமி அவாந்தரவெளியாகி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நான்: ஆண்டவரே, எதுவரைக்கும் என்று கேட்டேன். அதற்கு அவர்: பட்டணங்கள் குடியில்லாமலும், வீடுகள் மனுஷசஞ்சாரமில்லாமலும் பாழாகி, பூமி அவாந்தரவெளியாக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மனுஷரைத் தூரமாக விலக்குவதினால், தேசத்தின் நடுமையம் முற்றிலும் அசைக்கப்படும்வரைக்கும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ிலும் அதில் இன்னும் பத்திலொரு பங்கிருக்கும், அதுவும் திரும்ப நிர்மூலமாக்கப்படும்; கர்வாலிமரமும் அரசமரமும் இலையற்றுப்போனபின்பு, அவைகளின் அடிமரம் இருப்பதுபோல, அதின் அடிமரமும் பரிசுத்த வித்தாயிருக்கும் என்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 ராஜா மரணமடைந்த வருஷத்தில், ஆண்டவர் உயரமும் உன்னதமுமான சிங்காசனத்தின்மேல் வீற்றிருக்கக்கண்டேன்; அவருடைய வஸ்திரத்தொங்கலால் தேவாலயம் நிறைந்திருந்த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சியா ராஜா மரணமடைந்த வருஷத்தில், ஆண்டவர் உயரமும் உன்னதமுமான சிங்காசனத்தின்மேல் வீற்றிருக்கக்கண்டேன்; அவருடைய வஸ்திரத்தொங்கலால் தேவாலயம் நிறைந்திருந்த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ராபீன்கள் அவருக்கு மேலாக நின்றார்கள்; அவர்களில் ஒவ்வொருவனுக்கும் அவ்வாறு செட்டைகளிருந்தன; அவனவன் இரண்டு செட்டைகளால் தன் தன் முகத்தை மூடி, இரண்டு செட்டைகளால் தன் தன் கால்களை மூடி, இரண்டு செட்டைகளால் பறந்து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சேராபீன்கள் அவருக்கு மேலாக நின்றார்கள்; அவர்களில் ஒவ்வொருவனுக்கும் அவ்வாறு செட்டைகளிருந்தன; அவனவன் இரண்டு செட்டைகளால் தன் தன் முகத்தை மூடி, இரண்டு செட்டைகளால் தன் தன் கால்களை மூடி, இரண்டு செட்டைகளால் பறந்து;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ಒಬ್ಬನು ಮತ್ತೊಬ್ಬನಿಗೆ--ಸೈನ್ಯಗಳ ಕರ್ತನು ಪರಿ ಶುದ್ಧನು, ಪರಿಶುದ್ಧನು, ಪರಿಶುದ್ಧನು, ಭೂಮಂಡಲ ವೆಲ್ಲಾ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ಿಮೆಯಿಂದ ತುಂಬಿಯದೆ ಎಂದು ಕೂಗಿ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ಕೂಗುವವನ ಸ್ವರಕ್ಕೆ ದ್ವಾರದ ನಿಲುವುಗಳು ಕದಲಿದವು, ಆಲಯವು ಧೂಮದಿಂದ ತುಂಬ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ನಾನು--ಅಯ್ಯೋ, ನಾನು ನಾಶವಾದೆನಲ್ಲಾ! ನಾನು ಹೊಲಸು ತುಟಿಯವನು, ನಾನು ಹೊಲಸು ತುಟಿಯುಳ್ಳವರ ಮಧ್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ಸಿಸುವವನು; ಆದರೂ ಸೈನ್ಯಗಳ ಕರ್ತನಾದ ಅರಸನನ್ನು ನನ್ನ ಕಣ್ಣುಗಳು ಕಂಡವಲ್ಲಾ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ಗ ಸೆರಾಫಿಯರಲ್ಲಿ ಒಬ್ಬನು ತಂಡಸದಿಂದ ಯಜ್ಞವೇದಿಯಲ್ಲಿರುವ ಕೆಂಡವನ್ನು ಕೈಯಲ್ಲಿ ಹಿಡಿದುಕೊಂಡು ಹಾರಿ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ದನ್ನು ನನ್ನ ಬಾಯಲ್ಲಿ ಇಟ್ಟು--ಇಗೋ, ಇದು ನಿನ್ನ ತುಟಿಗೆ ತಗಲಿತು; ನಿನ್ನ ದೋಷವು ತೊಲಗಿ ನಿನ್ನ ಪಾಪವು ನೀ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ವಾಯಿತ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ನಾನು -- ಯಾರನ್ನು ಕಳುಹಿಸಲಿ; ಯಾವನು ನಮ ಗೋಸ್ಕರ ಹೋಗುವನು ಎಂಬ ಕರ್ತನ ನುಡಿಯನ್ನು ಸಹ ಕೇಳಿ -- ನಾನು ಇದ್ದೇ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ಳುಹಿಸು ಅಂ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ದಕ್ಕೆ ಆತನು -- ನೀನು ಈ ಜನರ ಬಳಿಗೆ ಹೋಗಿ -- ನೀವು ಕಿವಿಯಾರೆ ಕೇಳಿದರೂ ತಿಳಿಯಬಾರದೆಂದೂ ಕಣ್ಣಾರೆ ಕಂಡರೂ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್ರಹಿಸಬಾರದೆಂದೂ ತಿಳ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ತಮ್ಮ ಕಣ್ಣುಗಳಿಂದ ನೋಡದಂತೆಯೂ ತಮ್ಮ ಕಿವಿಗಳಿಂದ ಕೇಳದಂತೆಯೂ ತಮ್ಮ ಹೃದಯದಿಂದ ಗ್ರಹಿಸಿ ತಿರುಗಿಕೊಂಡು ಸ್ವಸ್ಥ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ಂತೆಯೂ ಈ ಜನರ ಹೃದಯವನ್ನು ಕೊಬ್ಬಿಸಿ ಕಿವಿ ಯನ್ನು ಮಂದಗೊಳಿಸಿ ಅವರ ಕಣ್ಣುಗಳನ್ನು ಮುಚ್ಚು ಎಂದು ನನಗೆ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ನಾನು ಕರ್ತನೇ, ಇದು ಎಷ್ಟರ ವರೆಗೆ ಅಂದೆನು. ಅದಕ್ಕೆ ಆತನು--ಪಟ್ಟಣಗಳು ನಿವಾಸಿಗಳಿಲ್ಲದೆ, ಮನೆಗಳು ಮನುಷ್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್ಲದೆ ದೇಶವು ಸಂಪೂರ್ಣವಾಗಿ ಹಾಳಾಗುವ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ಕರ್ತನು ಮನುಷ್ಯರನ್ನು ದೂರಮಾಡುವ ವರೆಗೂ ಅವರನ್ನು ದೇಶದ ಮಧ್ಯದಿಂದ ತೊಲಗಿಸಿಬಿಡುವ ವರೆಗೂ ಅದು ಇರುವುದ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ಹತ್ತನೆಯ ಪಾಲು ಉಳಿದಿದ್ದರೂ ಸಹ ಅದು ಹಿಂತಿರುಗುವದ ರಿಂದ ಅದನ್ನು ತಿಂದು ಬಿಡುವದು; ಏಲಾಮರವೂ ಓಕ್‌ ಮರ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ಮ್ಮ ಎಲೆಗಳನ್ನು ಬಿಡುವಾಗ ತಮ್ಮ ಸಾರವು ತಮ್ಮೊಳಗೆ ಇರುವಂತೆಯೇ ಪರಿಶುದ್ಧ ಸಂತಾನವು ಅದರ ಆಧಾರವಾಗಿರುವದು ಎಂದು ಉತ್ತ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ರಸನಾದ ಉಜ್ಜೀಯನು ಮರಣ ಹೊಂದಿದ ವರುಷದಲ್ಲಿ ಕರ್ತನು ಉನ್ನ ತೋನ್ನತವಾಗಿ ಸಿಂಹಾಸನಾರೂಢನಾಗಿರುವದನ್ನು ಕಂಡೆನು. ಆ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ದ ನೆರಿಗೆಯು ಮಂದಿರದಲ್ಲೆಲ್ಲಾ ಹರಡ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ದರ ಮೇಲೆ ಸೆರಾಫಿಯರು ನಿಂತಿದ್ದರು! ಪ್ರತಿಯೊಬ್ಬನಿಗೂ ಆರು ರೆಕ್ಕೆಗಳಿದ್ದವು, ಎರಡರಿಂದ ತನ್ನ ಮುಖವನ್ನು, ಎರಡ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ಕಾಲುಗಳನ್ನು ಮುಚ್ಚಿಕೊಂಡು, ಇನ್ನೆರಡು ರೆಕ್ಕೆಗಳಿಂದ ಹಾರ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2026-10-20T03:35:07Z</dcterms:created>
  <dcterms:modified xsi:type="dcterms:W3CDTF">2026-10-20T03:35:07Z</dcterms:modified>
  <dc:title>ಯೆಶಾಯನು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