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ர் தேசத்தின் குடிகளாகிய கானானியரின் நடுவே குடியிருந்தார்கள்; அவர்களை அவர்கள் துரத்திவிடவி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மோரியர் தாண் புத்திரரைப் பள்ளத்தாக்கில் இறங்கவொட்டாமல், மலைத்தேசத்திற்குப் போகும்படி நெருக்கி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மோரியரின் எல்லை அக்கராபீமுக்குப் போகிற மேடுதொடங்கி அதற்கு அப்புறமும் போயி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ற்குக் கர்த்தர்: யூதா எழுந்து புறப்படக்கடவன்; இதோ, அந்த தேசத்தை அவன் கையிலே ஒப்புக்கொடுத்தேன்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சேப்பின் குடும்பத்தாரும் பெத்தேலுக்கு விரோதமாய்ப் போனார்கள்; கர்த்தர் அவர்களோடேகூட இருந்தா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சேப்பின் புத்திரர் பெத்தேலை வேவுபார்க்க ஆட்களை அனுப்பினார்கள்; முன்னே அந்தப் பட்டணத்திற்கு லூஸ் என்று பே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50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ನ್ಯಾಯಸ್ಥಾಪಕ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ಜೆಬುಲೂನ್ಯರು ಕಿಟ್ರೋನಿನ ವಾಸಿಗಳನ್ನೂ ನಹಲೋಲಿನ ವಾಸಿಗಳನ್ನೂ ಹೊರಡಿಸಿಬಿಡಲಿಲ್ಲ. ಕಾನಾನ್ಯರಾದ ಇವರು ಅವರ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ವಾಗಿದ್ದು ಕಪ್ಪ ವನ್ನು ಕೊಡುವವ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ಆಶೇರ್ಯರು ಅಕ್ಕೋವಿನ ವಾಸಿಗಳನ್ನೂ ಚೀದೋನಿನ ವಾಸಿಗಳನ್ನೂ ಅಹ್ಲಾಬ್‌, ಅಕ್ಜೀಬ್‌, ಹೆಲ್ಬಾ, ಅಫೀಕ್‌, ರೆಹೋ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ಟ್ಟಣ ಗಳ ವಾಸಿಗಳನ್ನೂ ಹೊರಡಿಸಿಬಿ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ಆದರೆ ಆಶೇರ್ಯರು ಅವರನ್ನು ಹೊರಡಿಸಿಬಿಡದೆ ಆ ದೇಶದ ವಾಸಿಗಳಾದ ಕಾನಾನ್ಯರ ಮಧ್ಯದಲ್ಲಿ ವಾಸವಾ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ನಫ್ತಾಲ್ಯರು ಬೇತ್‌ಷೆಮೆಷಿನ ವಾಸಿಗಳನ್ನೂ ಬೇತ ನಾತಿನ ವಾಸಿಗಳನ್ನೂ ಹೊರಡಿಸಿಬಿಡದೆ ಆ ದೇಶ ವಾಸಿಗಳಾದ ಕಾನಾನ್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ಧ್ಯದಲ್ಲಿ ವಾಸಿಸಿದ್ದರು. ಆದರೆ ಬೇತ್‌ಷೆಮೆಷ್‌ ಬೇತನಾತನ ಪಟ್ಟಣವಾಸಿಗಳು ಅವರಿಗೆ ಕಪ್ಪಕೊಡುವವ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ಇದಲ್ಲದೆ ಅಮೋರಿಯರು ದಾನನ ಮಕ್ಕಳನ್ನು ತಗ್ಗಿನಲ್ಲಿ ಇಳಿಯಗೊಡದೆ ಬೆಟ್ಟಗಳಿಗೆ ಓಡಿಸಿಬಿ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ತಾವು ಹರ್‌ಹೆರೆಸ್‌ ಬೆಟ್ಟದಲ್ಲಿಯೂ ಅಯ್ಯಾಲೋನಿ ನಲ್ಲಿಯೂ ಶಾಲ್ಬೀಮಿನಲ್ಲಿಯೂ ವಾಸಿಸಬೇಕೆಂದಿದ್ದರು. ಆದರೆ ಯೋಸೇಫ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ಯವರ ಕೈ ಭಾರವಾದದ್ದ ರಿಂದ ಅವರಿಗೆ ಕಪ್ಪಕೊಡುವವ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ಹೀಗೆಯೇ ಅಮೋರಿಯರ ಮೇರೆಯು ಅಕ್ರಬ್ಬೀಮು ಹಿಡಿದು ಬಂಡೆಯಿಂದ ಮೇಲ್ಗಡೆಗೆ ಹಾದುಹೋಗುವದಾ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ಯೆಹೋಶುವನು ಸತ್ತ ತರುವಾಯ ಆದದ್ದೇನಂದರೆ, ಇಸ್ರಾಯೇಲ್‌ ಮಕ್ಕಳು ಕರ್ತನಿಗೆ--ಕಾನಾನ್ಯರ ಮೇಲೆ ಮೊದಲು ನಮಗಾ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ಧಕ್ಕೆ ಹೋಗುವವರು ಯಾರು ಎಂದು ಕೇ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ದಕ್ಕೆ ಕರ್ತನು--ಯೂದನು ಹೋಗಲಿ; ಇಗೋ, ನಾನು ಆ ದೇಶವನ್ನು ಅವನ ಕೈಯಲ್ಲಿ ಒಪ್ಪಿಸಿಕೊಟ್ಟಿ 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ಯೂದನು ತನ್ನ ಸಹೋದರನಾದ ಸಿಮೆಯೋನನಿಗೆ--ನೀನು ನನ್ನ ಸಂಗಡ ನನ್ನ ಭಾಗಕ್ಕೆ ಬಾ, ಕಾನಾನ್ಯರ ಮೇಲೆ ಯುದ್ಧಮಾಡೋಣ;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ನಿನ್ನ ಸಂಗಡ ನಿನ್ನ ಭಾಗಕ್ಕೆ ಬರುವೆನು ಅಂದನು. ಹೀಗೆ ಸಿಮೆಯೋನನು ಅವನ ಸಂಗಡ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ಯೂದನು ಹೋದಾಗ ಕರ್ತನು ಕಾನಾನ್ಯರನ್ನೂ ಪೆರಿಜ್ಜೀಯರನ್ನೂ ಅವರ ಕೈಯಲ್ಲಿ ಒಪ್ಪಿಸಿಕೊಟ್ಟನು. ಬೆಜೆಕಿನಲ್ಲಿ ಇ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ಲ್ಲಿ ಹತ್ತು ಸಾವಿರ ಜನರನ್ನು 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ರು ಬೆಜೆಕಿನಲ್ಲಿ ಅದೋನೀಬೆಜೆಕನನ್ನು ಕಂಡು ಅವನಿಗೆ ವಿರೋಧವಾಗಿ ಯುದ್ಧಮಾಡಿ ಅಲ್ಲಿ ಕಾನಾನ್ಯ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ಜ್ಜೀಯರನ್ನೂ ಕೊಂದು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ರೆ ಅದೋನೀಬೆಜೆಕನು ಓಡಿಹೋದದರಿಂದ ಅವನನ್ನು ಹಿಂದಟ್ಟಿ ಹಿಡಿದು ಅವನ ಕೈಕಾಲುಗಳ ಹೆಬ್ಬೆರಳುಗಳನ್ನು ಕತ್ತರಿಸಿ ಹಾ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ಅದೋನೀಬೆಜೆಕನು--ನಾನು ಕೈಕಾಲು ಗಳ ಹೆಬ್ಬೆರಳುಗಳನ್ನು ಕತ್ತರಿಸಿದ ಎಪ್ಪತ್ತು ಮಂದಿ ಅರಸುಗಳು ನನ್ನ ಮೇಜಿನ ಕೆ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ಆಹಾರ ವನ್ನು ಕೂಡಿಸಿದರು; ನಾನು ಹೇಗೆ ಮಾಡಿದೆನೋ ಹಾಗಾಯೇ ದೇವರು ನನಗೆ ಮುಯ್ಯಿಗೆ ಮುಯ್ಯಿಮಾಡಿ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ನ್ನು ಯೆರೂಸಲೇಮಿಗೆ ತಕ್ಕೊಂಡು ಬಂದರು; ಅವನು ಅಲ್ಲಿ 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ಯೂದನ ಮಕ್ಕಳು ಯೆರೂಸಲೇಮಿನ ಮೇಲೆ ಯುದ್ಧಮಾಡಿ ಅದನ್ನು ಹಿಡಿದು ಕತ್ತಿಯಿಂದ ಹೊಡೆದು ಪಟ್ಟಣವನ್ನು ಬೆಂಕಿ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ಟ್ಟುಬಿ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ತರುವಾಯ ಯೂದನ ಮಕ್ಕಳು ಬೆಟ್ಟದಲ್ಲಿಯೂ ದಕ್ಷಿಣದಲ್ಲಿಯೂ ತಗ್ಗಿನ ಲ್ಲಿಯೂ ವಾಸಿಸಿದ ಕಾನಾನ್ಯರಿಗೆ ವಿರೋಧ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ಧಮಾಡುವದಕ್ಕೆ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ಯೂದನು ಪೂರ್ವದಲ್ಲಿ ಕಿರ್ಯತರ್ಬ ಎಂಬ ಹೆಸರಿದ್ದ ಹೆಬ್ರೋನಿನಲ್ಲಿ ವಾಸವಾಗಿದ್ದ ಕಾನಾನ್ಯರ ಮೇಲೆ ಹೋಗಿ ಶೇ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ಹೀಮನ್‌, ತಲ್ಮೈರನ್ನು ಕೊಂದುಹಾಕಿ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ಲ್ಲಿಂದ ದೆಬೀರಿನಲ್ಲಿ ವಾಸ ವಾಗಿರುವವರಿಗೆ ವಿರೋಧವಾಗಿ ಹೋದರು; ದೆಬೀ ರಿಗೆ ಪೂರ್ವದಲ್ಲಿ ಕಿರ್ಯತ್‌ಸೇಫೆರ್‌ ಎಂ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ಸ ರಿ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ಕಾಲೇಬನು--ಕಿರ್ಯತೆಸೇಫೆರನ್ನು ಹೊಡೆದು ತೆಗೆದುಕೊಳ್ಳುವವನಿಗೆ ನನ್ನ ಕುಮಾರ್ತೆಯಾದ ಅಕ್ಷಾ ಳನ್ನು ಹೆಂಡತಿಯಾ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ವೆನು ಎಂದು ಹೇಳಿ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ಗ ಕಾಲೇಬನ ತಮ್ಮನು ಕೆನಜನ ಮಗನಾದ ಒತ್ನೀಯೇಲನು ಅದನ್ನು ಹಿಡಿದನು. ಆಗ ಅವನು ತನ್ನ ಮಗಳಾದ ಅಕ್ಷಾಳನ್ನು ಅವ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ತಿಯಾಗಿ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ವಳು ಅವನ ಬಳಿಗೆ ಹೋಗುವಾಗ ತನ್ನ ತಂದೆಯಿಂದ ಒಂದು ಹೊಲವನ್ನು ಕೇಳುವದಕ್ಕೆ ಅವನನ್ನು ಪ್ರೇರೇಪಿಸಿದವಳಾಗಿ ಕತ್ತೆ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ಳಿದಳು; ಕಾಲೇಬನು ಅವಳಿಗೆ--ನಿನಗೆ ಏನು ಬೇಕು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ಳು ಅವನಿಗೆ--ನನಗೆ ಆಶೀರ್ವಾದಕೊಡು; ನೀನು ದಕ್ಷಿಣ ಭೂಮಿಯನ್ನು ನನಗೆ ಕೊಟ್ಟುಬಿಟ್ಟೆ ಯಲ್ಲಾ, ನೀರು ಬುಗ್ಗೆ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ಹ ಕೊಡು ಅಂದಳು. ಕಾಲೇಬನು ಮೇಲಿನ ಬುಗ್ಗೆಗಳನ್ನೂ ಕೆಳಗಿನ ಬುಗ್ಗೆಗಳನ್ನೂ ಅವಳಿಗೆ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ಮೋಶೆಯ ಮಾವನಾದ ಕೇನ್ಯನ ಮಕ್ಕಳು ಖರ್ಜೂರ ಗಿಡಗಳ ಪಟ್ಟಣದಿಂದ ಹೊರಟು ಯೂದನ ಮಕ್ಕಳ ಸಂಗಡ ಅರಾದಿಗೆ ದಕ್ಷಿಣಕ್ಕಿ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ದ ಅರಣ್ಯಕ್ಕೆ ಬಂದು ಜನರ ಸಂಗಡ ವಾಸವಾ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ಯೆಹೂದ್ಯರು ತಮ್ಮ ಸಹೋದರರಾದ ಸಿಮೆ ಯೋನ್ಯರ ಸಂಗಡ ಹೊರಟು ಚೆಫತ್‌ನಲ್ಲಿ ವಾಸವಾಗಿ ರುವ ಕಾನಾನ್ಯರನ್ನು ಕೊಂದು 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ಟ್ಟಣವನ್ನು ನಿರ್ಮೂಲ ಮಾಡಿದರು. ಆ ಪಟ್ಟಣವು ಹೋರ್ಮಾ ಎಂದು ಕರೆಯ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ಇದಲ್ಲದೆ ಯೂದನು ಗಾಜಾವನ್ನೂ ಅದರ ಮೇರೆಯನ್ನೂ ಅಷ್ಕೆಲೋನನ್ನ್ನೂ ಅದರ ಮೇರೆಯನ್ನೂ ಎಕ್ರೋನನ್ನ್ನೂ ಅದರ ಮೇರೆ 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ದು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ಕರ್ತನು ಯೂದನ ಸಂಗಡ ಇದ್ದದರಿಂದ ಅವನು ಬೆಟ್ಟದ ನಿವಾಸಿಗಳನ್ನು ಹೊರಡಿಸಿಬಿಟ್ಟನು; ಆದರೆ ತಗ್ಗಿನ ನಿವಾಸಿ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ಬ್ಬಿ ಣದ ರಥಗಳಿದ್ದದರಿಂದ ಅವನು ಅವರನ್ನು ಹೊರ ಡಿಸಲಾರದೆ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ಮೋಶೆಯು ಹೇಳಿದ ಪ್ರಕಾರ ಅವರು ಹೆಬ್ರೋನನ್ನ್ನು ಕಾಲೇಬನಿಗೆ ಕೊಟ್ಟರು. ಅವನು ಅನಾಕನ ಮೂವರು ಮಕ್ಕಳನ್ನು ಅ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ಡಿಸಿಬಿ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ಬೆನ್ಯಾವಿಾನನ ಮಕ್ಕಳು ಯೆರೂಸಲೇಮಿನಲ್ಲಿ ವಾಸವಾಗಿದ್ದ ಯೆಬೂಸಿಯರನ್ನು ಹೊರಡಿಸಲಿಲ್ಲ. ಆದರೆ ಯೆಬೂಸಿಯರು ಈ ದಿ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ಗೆ ಬೆನ್ಯಾವಿಾ ನನ ಮಕ್ಕಳ ಸಂಗಡ ವಾಸವಾಗಿ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ಇದಲ್ಲದೆ ಯೋಸೇಫನ ಮನೆಯವರು ಬೇತೇಲಿಗೆ ಹೋದರು. ಕರ್ತನು ಅವರ ಸಂಗಡ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ದರೆ ಮೊದಲು ಲೂಜ್‌ ಎಂದು ಹೆಸರಿದ್ದ ಬೇತೇಲೆಂಬ ಪಟ್ಟಣವನ್ನು ಪಾಳತಿ ನೋಡಲು ಯೋಸೇಫನ ಮನೆಯವರು ಕಳುಹಿ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ಪಾಳತಿಯವರು ಪಟ್ಟಣದೊಳಗಿಂದ ಬರುವ ಒಬ್ಬ ಮನುಷ್ಯನನ್ನು ಕಂಡು ಅವನಿಗೆ--ದಯಮಾಡಿ ಪಟ್ಟಣದಲ್ಲಿ ಪ್ರವೇಶಿಸು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ಗವನ್ನು ನಮಗೆ ತೋರಿಸು; ನಾವು ನಿನಗೆ ಕರುಣೆ ತೋರಿಸುವೆವು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ಅವನು ಪಟ್ಟಣದಲ್ಲಿ ಪ್ರವೇಶಿಸುವ ಮಾರ್ಗವನ್ನು ಅವರಿಗೆ ತೋರಿಸಿದಾಗ ಅವರು ಬಂದು ಪಟ್ಟಣವನ್ನು ಕತ್ತಿಯಿಂದ ಹೊಡೆದು 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ನ್ನೂ ಅವನ ಸಮಸ್ತ ಕುಟುಂಬವನ್ನೂ ಕಳುಹಿಸಿಬಿ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 ಮನುಷ್ಯನು ಹಿತ್ತಿಯರ ದೇಶಕ್ಕೆ ಹೋಗಿ ಅಲ್ಲಿ ಒಂದು ಪಟ್ಟಣವನ್ನು ಕಟ್ಟಿ ಅದಕ್ಕೆ ಲೂಜ್‌ ಎಂದು ಹೆಸರಿಟ್ಟನು.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ಗೂ ಅದಕ್ಕೆ ಅದೇ ಹೆ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ಮನಸ್ಸೆಯವರು ಬೇತ್‌ಷೆಯಾನ್‌ ತಾನಾಕ್‌ ದೋರ್‌ ಇಬ್ಲೆಯಾಮ್‌ ಮೆಗಿದ್ದೋ ಎಂಬ ಪಟ್ಟಣ ಗಳನ್ನು ಅವುಗಳ ಗ್ರಾಮ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ಧೀನಮಾಡಿ ಕೊಳ್ಳಲಿಲ್ಲ. ಆದದರಿಂದ ಕಾನಾನ್ಯರು ಆ ಪ್ರಾಂತ ಗಳಲ್ಲೇ ವಾಸಿಸುವದಕ್ಕೆ ದೃಢ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ಇಸ್ರಾ ಯೇಲ್ಯರು ಬಲಗೊಂಡಾಗ ಅವರನ್ನು ಪೂರ್ಣವಾಗಿ ಹೊರಡಿಸಿಬಿಡದೆ ಕಪ್ಪಕೊಡಲು ಕಾನಾನ್ಯರಿಗೆ ನೇಮಕ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ಇದಲ್ಲದೆ ಎಫ್ರಾಯಾಮ್‌ ಗೆಜೆರಿನಲ್ಲಿ ವಾಸವಾಗಿದ್ದ ಕಾನಾನ್ಯರನ್ನು ಹೊರಡಿಸಿಬಿಡಲಿಲ್ಲ. ಕಾನಾ ನ್ಯರು ಗೆಜೆರಿ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ಸಂಗಡ ವಾಸಿಸಿ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ನ್ಯಾಯಸ್ಥಾಪಕರು : 1]]></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2026-10-20T03:59:32Z</dcterms:created>
  <dcterms:modified xsi:type="dcterms:W3CDTF">2026-10-20T03:59:32Z</dcterms:modified>
  <dc:title>ನ್ಯಾಯಸ್ಥಾಪಕರು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