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கூக் தீர்க்கதரிசி சிகாயோனில் பாடின விண்ணப்பம்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ீர் வெளிப்படுத்தினதை நான் கேட்டேன், எனக்குப் பயமுண்டாயிற்று; கர்த்தாவே, வருஷங்களின் நடுவிலே உம்முடைய கிரியையை உயிர்ப்பியும், வருஷங்களின் நடுவிலே அதை விளங்கப்பண்ணும், கோபித்தாலும் இரக்கத்தை நினை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ாவே, நீர் வெளிப்படுத்தினதை நான் கேட்டேன், எனக்குப் பயமுண்டாயிற்று; கர்த்தாவே, வருஷங்களின் நடுவிலே உம்முடைய கிரியையை உயிர்ப்பியும், வருஷங்களின் நடுவிலே அதை விளங்கப்பண்ணும், கோபித்தாலும் இரக்கத்தை நினைத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ேமானிலிருந்தும், பரிசுத்தர் பாரான் பர்வதத்திலிருந்தும் வந்தார்; சேலா. அவருடைய மகிமை வானங்களை மூடிக்கொண்டது; அவர் துதியினால் பூமி நிறை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ேமானிலிருந்தும், பரிசுத்தர் பாரான் பர்வதத்திலிருந்தும் வந்தார்; சேலா. அவருடைய மகிமை வானங்களை மூடிக்கொண்டது; அவர் துதியினால் பூமி நிறை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பிரகாசம் சூரியனைப்போலிருந்தது; அவருடைய கரத்திலிருந்து கிரணங்கள் வீசின; அங்கே அவருடைய பராக்கிரமம் மறைந்த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ுடைய பிரகாசம் சூரியனைப்போலிருந்தது; அவருடைய கரத்திலிருந்து கிரணங்கள் வீசின; அங்கே அவருடைய பராக்கிரமம் மறைந்த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முன்பாகக் கொள்ளைநோய் சென்றது; அவர் செடிகளிலிருந்து எரிபந்தமான காய்ச்சல் புற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ின்று பூமியை அளந்தார்; அவர் பார்த்துப் புறஜாதிகளைக் கரையப்பண்ணினார்; பூர்வ பர்வதங்கள் சிதறடிக்கப்பட்டது, என்றுமுள்ள மலைகள் தாழ்ந்தது; அவருடைய நடைகள் நித்திய நடைகள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ின்று பூமியை அளந்தார்; அவர் பார்த்துப் புறஜாதிகளைக் கரையப்பண்ணினார்; பூர்வ பர்வதங்கள் சிதறடிக்கப்பட்டது, என்றுமுள்ள மலைகள் தாழ்ந்தது; அவருடைய நடைகள் நித்திய நடைகள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ூஷானின் கூடாரங்கள் வருத்தத்தில் அகப்பட்டிருக்கக்கண்டேன்; மீதியான் தேசத்தின் திரைகள் நடுங்கின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திகளின்மேல் கோபமாயிருந்தாரோ? தேவரீர் உம்முடைய குதிரைகளின்மேலும் இரட்சிப்புண்டாக்குகிற உம்முடைய இரதங்களின்மேலும் ஏறிவருகிறபோது, உமது கோபம் நதிகளுக்கும் உமது சினம் சமுத்திரத்திற்கும் விரோதமாயிருந்தத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திகளின்மேல் கோபமாயிருந்தாரோ? தேவரீர் உம்முடைய குதிரைகளின்மேலும் இரட்சிப்புண்டாக்குகிற உம்முடைய இரதங்களின்மேலும் ஏறிவருகிறபோது, உமது கோபம் நதிகளுக்கும் உமது சினம் சமுத்திரத்திற்கும் விரோதமாயிருந்தத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ோத்திரங்களுக்கு ஆணையிட்டுக்கொடுத்த வாக்கின்படியே உம்முடைய வில் நாணேற்றப்பட்டதாக விளங்கினது; சேலா. நீர் பூமியைப் பிளந்து ஆறுகளை உண்டாக்கினீ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ோத்திரங்களுக்கு ஆணையிட்டுக்கொடுத்த வாக்கின்படியே உம்முடைய வில் நாணேற்றப்பட்டதாக விளங்கினது; சேலா. நீர் பூமியைப் பிளந்து ஆறுகளை உண்டாக்கின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்வதங்கள் உம்மைக் கண்டு நடுங்கின; ஜலம் பிரவாகித்துக் கடந்துபோயிற்று, ஆழி இரைந்தது, அதின் கைகளை உயர எடுத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ர்வதங்கள் உம்மைக் கண்டு நடுங்கின; ஜலம் பிரவாகித்துக் கடந்துபோயிற்று, ஆழி இரைந்தது, அதின் கைகளை உயர எடுத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ிரனும் சூரியனும் தன்தன் மண்டலத்தில் நின்றன; உமது அம்புகளின் ஜோதியிலும், உமது ஈட்டியினுடைய மின்னல் பிரகாசத்திலும் நடந்த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ந்திரனும் சூரியனும் தன்தன் மண்டலத்தில் நின்றன; உமது அம்புகளின் ஜோதியிலும், உமது ஈட்டியினுடைய மின்னல் பிரகாசத்திலும் நடந்த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கோபத்தோடே பூமியில் நடந்தீர், உக்கிரத்தோடே ஜாதிகளைப் போரடித்த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ஜனத்தின் இரட்சிப்புக்காகவும் நீர் அபிஷேகம் பண்ணுவித்தவனின் இரட்சிப்புக்காவுமே நீர் புறப்பட்டீர். கழுத்தளவாக அஸ்திபாரத்தைத் திறப்பாக்கி, துஷ்டனுடைய வீட்டிலிருந்த தலைவனை வெட்டினீர்; சேலா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து ஜனத்தின் இரட்சிப்புக்காகவும் நீர் அபிஷேகம் பண்ணுவித்தவனின் இரட்சிப்புக்காவுமே நீர் புறப்பட்டீர். கழுத்தளவாக அஸ்திபாரத்தைத் திறப்பாக்கி, துஷ்டனுடைய வீட்டிலிருந்த தலைவனை வெட்டினீர்; சேலா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ச் சிதறடிப்பதற்குப் பெருங்காற்றைப்போல் வந்தார்கள்; சிறுமையானவனை மறைவிடத்திலே பட்சிப்பது அவர்களுக்குச் சந்தோஷமாயிருந்தது, நீர் அவனுடைய ஈட்டிகளினாலேயே அவனுடைய கிராமத்து அதிபதிகளை உருவக் குத்தி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ைச் சிதறடிப்பதற்குப் பெருங்காற்றைப்போல் வந்தார்கள்; சிறுமையானவனை மறைவிடத்திலே பட்சிப்பது அவர்களுக்குச் சந்தோஷமாயிருந்தது, நீர் அவனுடைய ஈட்டிகளினாலேயே அவனுடைய கிராமத்து அதிபதிகளை உருவக் குத்தின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ிரளான தண்ணீர் குவியலாகிய சமுத்திரத்துக்குள் உமது குதிரைகளோடே நடந்துபோன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ேட்டபொழுது என் குடல் குழம்பிற்று; அந்தச் சத்தத்துக்கு என் உதடுகள் துடித்தது; என் எலும்புகளில் உக்கல் உண்டாயிற்று; என் நிலையிலே நடுங்கினேன்; ஆனாலும் எங்களோடே எதிர்க்கும் ஜனங்கள் வரும்போது, இக்கட்டுநாளிலே நான் இளைப்பாறுதல் அடை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ேட்டபொழுது என் குடல் குழம்பிற்று; அந்தச் சத்தத்துக்கு என் உதடுகள் துடித்தது; என் எலும்புகளில் உக்கல் உண்டாயிற்று; என் நிலையிலே நடுங்கினேன்; ஆனாலும் எங்களோடே எதிர்க்கும் ஜனங்கள் வரும்போது, இக்கட்டுநாளிலே நான் இளைப்பாறுதல் அடை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ேட்டபொழுது என் குடல் குழம்பிற்று; அந்தச் சத்தத்துக்கு என் உதடுகள் துடித்தது; என் எலும்புகளில் உக்கல் உண்டாயிற்று; என் நிலையிலே நடுங்கினேன்; ஆனாலும் எங்களோடே எதிர்க்கும் ஜனங்கள் வரும்போது, இக்கட்டுநாளிலே நான் இளைப்பாறுதல் அடை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்திமரம் துளிர்விடாமற்போனாலும், திராட்சச்செடிகளில் பழம் உண்டாகாமற்போனாலும், ஒலிவமரத்தின்பலன் அற்றுப்போனாலும், வயல்கள் தானியத்தை விளைவியாமற்போனாலும், கிடையில் ஆட்டுமந்தைகள் முதலற்றுப்போனாலும், தொழுவத்திலே மாடு இல்லாமற்போனா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்திமரம் துளிர்விடாமற்போனாலும், திராட்சச்செடிகளில் பழம் உண்டாகாமற்போனாலும், ஒலிவமரத்தின்பலன் அற்றுப்போனாலும், வயல்கள் தானியத்தை விளைவியாமற்போனாலும், கிடையில் ஆட்டுமந்தைகள் முதலற்றுப்போனாலும், தொழுவத்திலே மாடு இல்லாமற்போனால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கர்த்தருக்குள் மகிழ்ச்சியாயிருப்பேன், என் இரட்சிப்பின் தேவனுக்குள் களிகூர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ண்டவராகிய கர்த்தர் என்பெலன்; அவர் என் கால்களை மான்கால்களைப்போலாக்கி, உயரமான ஸ்தலங்களில் என்னை நடக்கப்பண்ணுவார். இது நெகிநோத் என்னும் வாத்தியத்தில் வாசிக்க இராகத்தலைவனுக்கு ஒப்புவிக்கப்பட்ட சங்கீத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ண்டவராகிய கர்த்தர் என்பெலன்; அவர் என் கால்களை மான்கால்களைப்போலாக்கி, உயரமான ஸ்தலங்களில் என்னை நடக்கப்பண்ணுவார். இது நெகிநோத் என்னும் வாத்தியத்தில் வாசிக்க இராகத்தலைவனுக்கு ஒப்புவிக்கப்பட்ட சங்கீத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ண்டவராகிய கர்த்தர் என்பெலன்; அவர் என் கால்களை மான்கால்களைப்போலாக்கி, உயரமான ஸ்தலங்களில் என்னை நடக்கப்பண்ணுவார். இது நெகிநோத் என்னும் வாத்தியத்தில் வாசிக்க இராகத்தலைவனுக்கு ஒப்புவிக்கப்பட்ட சங்கீத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ಶಿಗ್ಯೋನೋತನ ಮೇಲೆ ಪ್ರವಾದಿಯಾದ ಹಬಕ್ಕೂಕನ ಪ್ರಾರ್ಥನೆ. ಕರ್ತನೇ, ನಿನ್ನ ಮಾತನ್ನು ಕೇಳಿ ಭಯಪ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ೇ, ವರುಷ ಗಳ ಮಧ್ಯದಲ್ಲಿ ನಿನ್ನ ಕೆಲಸವನ್ನು ಉಜ್ಜೀವಿಸಮಾಡು. ವರುಷಗಳ ಮಧ್ಯದಲ್ಲಿ ತಿಳಿಯಮಾಡು, ರೌದ್ರ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ುಣೆಯನ್ನು ಜ್ಞಾಪಕಮಾ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ು ತೇಮಾನಿ ನಿಂದಲೂ ಪರಿಶುದ್ಧನು ಪಾರಾನ್‌ ಪರ್ವತದಿಂದಲೂ ಬಂದನು. ಸೆಲಾ. ಆತನ ಮಹಿಮೆ ಆಕಾಶಗಳನ್ನು ಮುಚ್ಚಿತ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ಸ್ತೋತ್ರವು ಭೂಮಿಯನ್ನು ತುಂಬಿ 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ತನ ಪ್ರಕಾಶವು ಬೆಳಕಿನ ಹಾಗಿತ್ತು; ಆತನಿಗೆ ತನ್ನ ಕೈಯೊಳಗಿಂದ ಕೊಂಬುಗಳು ಬಂದವು; ಅಲ್ಲಿ ಆತನ ಅಧಿಕಾ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ಮಾಡುವ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ತನ ಮುಂದೆ ಜಾಡ್ಯವು ಹೋಯಿತು. ಆತನ ಕಾಲುಗಳಿಂದ ಉರಿ ಕೆಂಡಗಳು ಹೊರ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ು ನಿಂತುಕೊಂಡು ಭೂಮಿಯನ್ನು ಅಳೆದನು. ಆತನು ನೋಡಿ ಜನಾಂಗ ಗಳನ್ನು ಓಡಿಸಿಬಿಟ್ಟನು; ಶಾಶ್ವತವಾದ ಪರ್ವತ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ುರಿಸಲ್ಪಟ್ಟವು; ನಿತ್ಯವಾದ ಗುಡ್ಡಗಳು ನಡುಗಿ ದವು; ಆತನ ಮಾರ್ಗಗಳು ನಿತ್ಯವಾದವುಗಳ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ೂಷಾನಿನ ಡೇರೆಗಳನ್ನು ಕಷ್ಟದೊಳಗೆ ನೋಡಿ ದೆನು; ಮಿದ್ಯಾನಿನ ದೇಶದ ತೆರೆಗಳು ನಡುಗ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ನದಿಗಳ ಮೇಲೆ ಉರಿಗೊಂಡನೋ? ನದಿಗಳ ಮೇಲೆ ನಿನ್ನ ಕೋಪವಿತ್ತೋ? ಸಮುದ್ರದ ಮೇಲೆ ನಿನ್ನ ರೌದ್ರ ವಿತ್ತ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ಕ್ಕಾಗಿ ನಿನ್ನ ಕುದುರೆ ಗಳ ಮೇಲೆ ಸವಾರಿ ಮಾಡಿ ನಿನ್ನ ರಕ್ಷಣೆಯ ರಥಗ ಳಲ್ಲಿ ಹತ್ತಿದಿಯ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ಗೋತ್ರಗಳಿಗೆ ಆಣೆ ಯಿಟ್ಟ ವಾಕ್ಯದ ಪ್ರಕಾರ ನಿನ್ನ ಬಿಲ್ಲು ಪೂರ್ಣ ಬರಿದಾ ಯಿತು. ಸೆಲಾ. ಭೂಮಿಯನ್ನು ನದಿ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ೀಳ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ಬೆಟ್ಟಗಳು ನಿನ್ನನ್ನು ನೋಡಿ ನಡುಗಿದವು; ಜಲ ಪ್ರವಾಹವು ಹಾದು ಹೋಯಿತು; ಅಗಾಧವು ತನ್ನ ಶಬ್ದವನ್ನು ಕೊಟ್ಟಿತು;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ಗಳನ್ನು ಮೇಲಕ್ಕೆ ಎತ್ತಿ 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ೂರ್ಯ ಚಂದ್ರಗಳು ತಮ್ಮ ನಿವಾಸ ದಲ್ಲಿ ಕದಲದೆ ನಿಂತುಬಿಟ್ಟವು. ನಿನ್ನ ಬಾಣಗಳು ಬೆಳಕಿ ನಿಂದಲೂ ನಿನ್ನ ಈಟಿಯು ಮಿಂಚ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ಶದಿಂದಲೂ ಹೊರ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ಸಿಟ್ಟಿನಿಂದ ದೇಶದ ಮೇಲೆ ನಡೆದುಹೋಗಿ ಕೋಪದಿಂದ ಅನ್ಯಜನಾಂಗಗಳನ್ನು ತುಳಿದುಹಾಕ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ಜನರ ರಕ್ಷಣೆಗೋಸ್ಕರವೂ ನಿನ್ನ ಅಭಿಷಿಕ್ತರ ರಕ್ಷಣೆಗೊಸ್ಕರವೂ ನೀನು ಹೊರಟು ಹೋಗಿ ಕುತ್ತಿಗೆಯ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ಸ್ತಿವಾರವನ್ನು ಬರಿದು ಮಾಡಿದ ಹಾಗೆ ದುಷ್ಟರ ಮನೆಯ ತಲೆಯನ್ನು ಗಾಯ ಮಾಡಿಬಿಟ್ಟಿದ್ದೀ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ನ ದೊಣ್ಣೆಗಳಿಂದಲೇ ತನ್ನ ಹಳ್ಳಿಗಳ ಮುಖ್ಯಸ್ಥನನ್ನು ಹೊಡೆದಿದ್ದೀ; ಅವರು ನನ್ನನ್ನು ಚದುರ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ರುಗಾಳಿಯಂತೆ ಬಂದರು; ಬಡವರನ್ನು ಅಂತರಂಗದಲ್ಲಿ ನುಂಗಿಬಿಡುವ ಹಾಗೆ ಅವರಿಗೆ ಸಂತೋಷವು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ನಿನ್ನ ಕುದುರೆಗಳ ಸಂಗಡ ಸಮುದ್ರದಲ್ಲಿಯೂ ಮಹಾಜಲ ಗಳ ಸಮೂಹದಲ್ಲಿಯೂ ನಡೆದುಹೋ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ಕೇಳಿದಾಗ ನನ್ನ ಹೊಟ್ಟೆಯು ತಳಮಳಗೊಂಡಿತು, ಆ ಶಬ್ದಕ್ಕೆ ನನ್ನ ತುಟಿಗಳು ಅದರಿದವು; ಇಕ್ಕಟ್ಟಿನ ದಿನದಲ್ಲಿ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ಶ್ರಾಂತಿಯನ್ನು ಹೊಂದುವ ಹಾಗೆ ಕೊಳೆಯುವಿಕೆಯು ನನ್ನ ಎಲುಬುಗಳಲ್ಲಿ ಸೇರಿತು, ನಾನು ನಿಂತ ಹಾಗೆಯೇ ನಡುಗಿದೆನು;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 ಬಳಿಗೆ ಬರುವಾಗ ತನ್ನ ಸೈನ್ಯಗಳ ಕೂಡ ಅವರ ಮೇಲೆ ದಾಳಿ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ಂಜೂರದ ಮರವು ಚಿಗುರ ದಿದ್ದರೂ ದ್ರಾಕ್ಷೇಬಳ್ಳಿಗಳಲ್ಲಿ ಹಣ್ಣು ಇಲ್ಲದಿದ್ದರೂ ಎಣ್ಣೇ ಮರಗಳ ಉತ್ಪತ್ತಿಯು ನಿಂತುಹೋ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ಲಗಳು ಆಹಾರ ಕೊಡದಿದ್ದರೂ ಹಟ್ಟಿಯೊಳಗಿಂದ ಮಂದೆಗಳು ಕಡಿದು ಬಿಡಲ್ಪಟ್ಟಿದ್ದರೂ ಗೋದಲಿಗಳಲ್ಲಿ ಮಂದೆ ಇಲ್ಲದಿದ್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ಕರ್ತನಲ್ಲಿ ಸಂತೋಷಿ ಸುವೆನು, ನನ್ನ ರಕ್ಷಣೆಯ ದೇವರಲ್ಲಿ ಉಲ್ಲಾಸಪಡು 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ಾದ ದೇವರು ನನ್ನ ಬಲವಾಗಿದ್ದಾನೆ. ಆತನು ನನ್ನ ಕಾಲುಗಳನ್ನು ಜಿಂಕೆಯ ಕಾಲುಗಳ ಹಾಗೆ ಮಾಡಿ ನನ್ನ ಉನ್ನ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ಗಳಲ್ಲಿ ನಾನು ನಡೆಯುವಂತೆ ಆತನು ಮಾಡುವನು. ಪ್ರಧಾನ ಗಾಯಕನ ಕೀರ್ತನ ಸಂಗ್ರಹದಿಂದ ತೆಗೆದದ್ದು: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ತಿವಾದ್ಯದೊಡನೆ ಹಾಡತಕ್ಕ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ಬಕ್ಕೂಕ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2026-10-21T07:09:29Z</dcterms:created>
  <dcterms:modified xsi:type="dcterms:W3CDTF">2026-10-21T07:09:29Z</dcterms:modified>
  <dc:title>ಹಬಕ್ಕೂಕನು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