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presProps" Target="presProps.xml"/>
  <Relationship Id="rId25" Type="http://schemas.openxmlformats.org/officeDocument/2006/relationships/viewProps" Target="viewProps.xml"/>
  <Relationship Id="rId26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79916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லகின் ஒளியே இயேசு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ிலம் போற்றும் தெய்வம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ன்பின் தெய்வம் வேறு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வரை அண்டியே சேர்ந்திடுவ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ந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யேசு வல்லவர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னதின் இருளை நீக்கிட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ள்ளம் திறந்தே ஏற்பாய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ாவம் போக்க வந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பம் யாவும் நீக்குவ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இவரை அல்லால் வழியும் இல்ல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கத்தில் இவரை ஏற்றிடுவாய்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பயங்கள் யாவும் அகற்றிட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பரிவாய் வந்தார் உலகினில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சாவை ஜெயித்தார் ரோகம் தொலைத்தா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உந்தன் நாயகனாம் இவரை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தேவ மைந்தனாய் வந்தவர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மாளும் மாந்தரை மீட்கவ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கருணை தேவன் அன்பின் தெய்வ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எந்தன் நாயகனாம் இவரே – இயேச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 : 76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1">
  <a:themeElements>
    <a:clrScheme name="Theme3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2026-10-23T19:14:55Z</dcterms:created>
  <dcterms:modified xsi:type="dcterms:W3CDTF">2026-10-23T19:14:55Z</dcterms:modified>
  <dc:title>துதிப் பாடல்கள் : 764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