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7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ப்புதலே எங்கள் வாஞ்ச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ப்புதல் தாரும்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ின் எழுப்புத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வட்டும் எங்கள் தேச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கார இருள் முற்றும் அகல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மழையை ஊற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லாய் கொழுந்து விட்டெர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ால் எம்மை நிர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ியாவின் எல்லைகளெங்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இரத்தம் பூசப்பட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ஆண்டவர் என்ற முழக்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ே தொனிக்க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தேசத்தை அழிக்க வேண்ட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ங்கள் திறப்பினில் நிற்கிற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கோபம் மாற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ம் இயேசுவைக் காண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சபைகள் உயிர்மீட்சி அ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அருள் புர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ழையின் சத்தம் கேட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செவிகளைத் தூய்மையா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2026-10-31T01:41:07Z</dcterms:created>
  <dcterms:modified xsi:type="dcterms:W3CDTF">2026-10-31T01:41:07Z</dcterms:modified>
  <dc:title>துதிப் பாடல்கள் : 867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