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நீர் எங்களைக் கைவிட்டீர், எங்களைச் சிதறடித்தீர், எங்கள்மேல் கோபமாயிருந்தீர்; மறுபடியும் எங்களிடமாய்த் திரும்பிய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ை அதிரப்பண்ணி, அதை வெடிப்பாக்கினீர்; அதின் வெடிப்புகளைப் பொருந்தப்பண்ணும்; அது அசைகின்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ை அதிரப்பண்ணி, அதை வெடிப்பாக்கினீர்; அதின் வெடிப்புகளைப் பொருந்தப்பண்ணும்; அது அசைகின்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ஜனங்களுக்குக் கடினமான காரியத்தைக் காண்பித்தீர்; தத்தளிப்பின் மதுபானத்தை எங்களுக்குக் குடிக்கக் கொடுத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் ஏற்றும்படியாக, உமக்குப் பயந்து நடக்கிறவர்களுக்கு ஒரு கொடியைக் கொடுத்தீர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ியர் விடுவிக்கப்படும்படி, உமது வலதுகரத்தினால் இரட்சித்து, எனக்குச் செவிகொடுத்தரு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மது பரிசுத்தத்தைக்கொண்டு விளம்பினார், ஆகையால் களிகூருவேன்; சீகேமைப் பங்கிட்டு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மது பரிசுத்தத்தைக்கொண்டு விளம்பினார், ஆகையால் களிகூருவேன்; சீகேமைப் பங்கிட்டு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லேயாத் என்னுடையது, மனாசேயும் என்னுடையது, எப்பிராயீம் என் தலையின் பெலன், யூதா என் நியாயப்பிரமாணிக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என் பாதபாத்திரம், ஏதோமின்மேல் என் பாதரட்சையை எறிந்துபோடுவேன்; பெலிஸ்தியாவே, என்னிமித்தம் ஆர்ப்பரித்துக்கொ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என் பாதபாத்திரம், ஏதோமின்மேல் என் பாதரட்சையை எறிந்துபோடுவேன்; பெலிஸ்தியாவே, என்னிமித்தம் ஆர்ப்பரித்துக்கொ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ரணான பட்டணத்திற்கு என்னை நடத்திக்கொண்டுபோகிறவர் யார்? ஏதோம் மட்டும் எனக்கு வழிகாட்டுகிறவர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சேனைகளோடே புறப்படாமலிருந்த தேவரீர் அல்லவோ? எங்களைத் தள்ளிவிட்டிருந்த தேவரீரல்லவ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க்கட்டில் எங்களுக்கு உதவிசெய்யும்; மனுஷனுடைய உதவி விருதா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ாலே பராக்கிரமம் செய்வோம்; அவரே எங்கள் சத்துருக்களை மிதித்துப்போ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మమ్ము విడనాడియున్నావు మమ్ము చెదరగొట్టి యున్నావు నీవు కోపపడితివి మమ్ము మరల బాగు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దేశమును కంపింపజేసియున్నావు దానిని బద్దలు చేసియున్నావు అది వణకుచున్నది అది పడిపోయిన చోట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గ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ప్రజలకు నీవు కఠినకార్యములు చేసితివి తూలునట్లు చేయు మద్యమును మాకు త్రాగించ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త్యము నిమిత్తము ఎత్తి పట్టుటకై నీయందు భయభక్తులుగలవారికి నీవొక ధ్వజము నిచ్చి యున్నావ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ప్రియులు విమోచింపబడునట్లు నీ కుడిచేత నన్ను రక్షించి నాకుత్తరమ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న పరిశుద్ధతతోడని దేవుడు మాట యిచ్చి యున్నాడు నేను ప్రహర్షించెదను షెకెమును పంచిపెట్టెదను సుక్కో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యను కొలి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గిలాదు నాది మనష్షే నాది ఎఫ్రాయిము నాకు శిరస్త్రాణము యూదా నా రాజదండ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ోయాబు నేను కాళ్లు కడుగుకొను పళ్లెము ఎదోముమీద నా చెప్పు విసరివేయుదును ఫిలిష్తియా, నన్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సాహధ్వని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ోటగల పట్టణములోనికి నన్నెవడు తోడుకొని పోవును? ఎదోములోనికి నన్నెవడు నడిపిం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వా, నీవు మమ్ము విడనాడియున్నావు గదా? దేవా, మా సేనలతోకూడ నీవు బయలుదేరుట మాని యున్నావ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నుష్యుల సహాయము వ్యర్థము శత్రువులను జయించుటకు మాకు సహాయము దయ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వుని వలన మేము శూరకార్యములు జరిగించెదము మా శత్రువులను అణగద్రొక్కువా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2026-10-20T07:33:35Z</dcterms:created>
  <dcterms:modified xsi:type="dcterms:W3CDTF">2026-10-20T07:33:35Z</dcterms:modified>
  <dc:title>కీర్తనలు : 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