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2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ஜீவன் நீர் 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ுதியும் நீர் 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ய் மரி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ாய் வாழ்வ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ேச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வங்கள் பார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முகத்தை மறைத்தீரே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றுதல் எண்ணாமல் கிருபை அளி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ியும் என்ற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ந்தேன் என்ற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கலங்கின நேர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ுணையாய் நின்றீரே – உல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விட்டாலும் நீர் என்னை அணை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த்தை கேட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் துடை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2026-11-02T05:06:44Z</dcterms:created>
  <dcterms:modified xsi:type="dcterms:W3CDTF">2026-11-02T05:06:44Z</dcterms:modified>
  <dc:title>துதிப் பாடல்கள் : 917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