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மோசேக்கும் தமது ஜனமாகிய இஸ்ரவேலுக்கும் செய்த யாவையும், கர்த்தர் இஸ்ரவேலை எகிப்திலிருந்து புறப்படப்பண்ணினதையும், மீதியானில் ஆசாரியனாயிருந்த மோசேயின் மாமனாகிய எத்திரோ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மோசேக்கும் தமது ஜனமாகிய இஸ்ரவேலுக்கும் செய்த யாவையும், கர்த்தர் இஸ்ரவேலை எகிப்திலிருந்து புறப்படப்பண்ணினதையும், மீதியானில் ஆசாரியனாயிருந்த மோசேயின் மாமனாகிய எத்திரோ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யின் மாமனாகிய எத்திரோ, மோசேயினாலே திரும்பி அனுப்பிவிடப்பட்டிருந்த அவன் மனைவியாகிய சிப்போரா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இரண்டு குமாரரையும் கூட்டிக்கொண்டு பிரயாணப்பட்டான். நான் அந்நிய தேசத்திலே பரதேசியானேன் என்று மோசே சொல்லி, ஒரு மகனுக்குக் கெர்சோம் என்று பேரிட்ட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இரண்டு குமாரரையும் கூட்டிக்கொண்டு பிரயாணப்பட்டான். நான் அந்நிய தேசத்திலே பரதேசியானேன் என்று மோசே சொல்லி, ஒரு மகனுக்குக் கெர்சோம் என்று பேரிட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தாவின் தேவன் எனக்குத் துணைநின்று பார்வோனின் பட்டயத்துக்கு என்னைத் தப்புவித்தார் என்று சொல்லி, மற்றவனுக்கு எலியேசர் என்று பேரிட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தாவின் தேவன் எனக்குத் துணைநின்று பார்வோனின் பட்டயத்துக்கு என்னைத் தப்புவித்தார் என்று சொல்லி, மற்றவனுக்கு எலியேசர் என்று பேரிட்ட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ின் மாமனாகிய எத்திரோ மோசேயின் குமாரரோடும் அவன் மனைவியோடுங் கூட, அவன் பாளயமிறங்கியிருந்த தேவ பர்வதத்தினிடத்தில் வனாந்தரத்துக்கு வந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ின் மாமனாகிய எத்திரோ மோசேயின் குமாரரோடும் அவன் மனைவியோடுங் கூட, அவன் பாளயமிறங்கியிருந்த தேவ பர்வதத்தினிடத்தில் வனாந்தரத்துக்கு வந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த்திரோ என்னும் உம்முடைய மாமனாகிய நானும், உம்முடைய மனைவியும், அவளோடேகூட அவளுடைய இரண்டு குமாரரும் உம்மிடத்திற்கு வந்திருக்கிறோம் என்று மோசேக்குச் சொல்லிய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த்திரோ என்னும் உம்முடைய மாமனாகிய நானும், உம்முடைய மனைவியும், அவளோடேகூட அவளுடைய இரண்டு குமாரரும் உம்மிடத்திற்கு வந்திருக்கிறோம் என்று மோசேக்குச் சொல்லிய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ோசே தன் மாமனுக்கு எதிர்கொண்டுபோய், அவனை வணங்கி, முத்தஞ்செய்தான்; ஒருவரை ஒருவர் சுகசெய்தி விசாரித்துக்கொண்டு, கூடாரத்துக்குள் பிரவேச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ோசே தன் மாமனுக்கு எதிர்கொண்டுபோய், அவனை வணங்கி, முத்தஞ்செய்தான்; ஒருவரை ஒருவர் சுகசெய்தி விசாரித்துக்கொண்டு, கூடாரத்துக்குள் பிரவேச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இஸ்ரவேலரை எகிப்தியரின் கைக்குத் தப்புவித்து, அவர்களுக்குச் செய்த சகல நன்மைகளையுங்குறித்து எத்திரோ சந்தோஷப்பட்ட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இஸ்ரவேலரை எகிப்தியரின் கைக்குத் தப்புவித்து, அவர்களுக்குச் செய்த சகல நன்மைகளையுங்குறித்து எத்திரோ சந்தோஷப்பட்ட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ை எகிப்தியரின் கைக்கும் பார்வோனின் கைக்கும் தப்புவித்து, எகிப்தியருடைய கையின் கீழிருந்த ஜனத்தை விடுவித்த கர்த்தருக்கு ஸ்தோத்திர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ை எகிப்தியரின் கைக்கும் பார்வோனின் கைக்கும் தப்புவித்து, எகிப்தியருடைய கையின் கீழிருந்த ஜனத்தை விடுவித்த கர்த்தருக்கு ஸ்தோத்திர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ல்லாத் தேவர்களைப் பார்க்கிலும் பெரியவர் என்பதை இப்பொழுது அறிந்திருக்கிறேன்; அவர்கள் இடும்பு செய்த காரியத்தில் அவர்களை மேற்கொண்டார் என்று சொல்லி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ல்லாத் தேவர்களைப் பார்க்கிலும் பெரியவர் என்பதை இப்பொழுது அறிந்திருக்கிறேன்; அவர்கள் இடும்பு செய்த காரியத்தில் அவர்களை மேற்கொண்டார் என்று சொல்லி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மாமனாகிய எத்திரோ சர்வாங்க தகனபலியையும் மற்றப் பலிகளையும் தேவனுக்குக் கொண்டுவந்து செலுத்தினான். பின்பு ஆரோனும் இஸ்ரவேல் மூப்பர் அனைவரும் வந்து மோசேயின் மாமனுடனே தேவசமுகத்தில் போஜனம் 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மாமனாகிய எத்திரோ சர்வாங்க தகனபலியையும் மற்றப் பலிகளையும் தேவனுக்குக் கொண்டுவந்து செலுத்தினான். பின்பு ஆரோனும் இஸ்ரவேல் மூப்பர் அனைவரும் வந்து மோசேயின் மாமனுடனே தேவசமுகத்தில் போஜனம் 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் மோசே ஜனங்களை நியாயம்விசாரிக்க உட்கார்ந்தான்; ஜனங்கள் காலமே துவக்கிச் சாயங்காலம்மட்டும் மோசேக்கு முன்பாக நி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ோசே தன் மாமனை நோக்கி: தேவனிடத்தில் விசாரிக்கும்படி ஜனங்கள் என்னிடத்தில் வர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யாதொரு காரியம் உண்டானால், என்னிடத்தில் வருகிறார்கள்; நான் அவர்களுக்குள்ள வழக்கைத் தீர்த்து, தேவகட்டளைகளையும் அவருடைய பிரமாணங்களையும் தெரிவிக்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யாதொரு காரியம் உண்டானால், என்னிடத்தில் வருகிறார்கள்; நான் அவர்களுக்குள்ள வழக்கைத் தீர்த்து, தேவகட்டளைகளையும் அவருடைய பிரமாணங்களையும் தெரிவிக்கிறே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மோசேயின் மாமன்: நீர் செய்கிற காரியம் நல்லதல்ல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ும் உம்மோடே இருக்கிற ஜனங்களும் தொய்ந்துபோவீர்கள் இது உமக்கு மிகவும் பாரமான காரியம்; நீர் ஒருவராய் அதைச் செய்ய உம்மாலே கூடா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ும் உம்மோடே இருக்கிற ஜனங்களும் தொய்ந்துபோவீர்கள் இது உமக்கு மிகவும் பாரமான காரியம்; நீர் ஒருவராய் அதைச் செய்ய உம்மாலே கூட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்டளைகளையும் பிரமாணங்களையும் அவர்களுக்கு வெளிப்படுத்தி; அவர்கள் நடக்கவேண்டிய வழியையும், அவர்கள் செய்யவேண்டிய காரியத்தையும் அவர்களுக்குத் தெரியப்படுத்த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்டளைகளையும் பிரமாணங்களையும் அவர்களுக்கு வெளிப்படுத்தி; அவர்கள் நடக்கவேண்டிய வழியையும், அவர்கள் செய்யவேண்டிய காரியத்தையும் அவர்களுக்குத் தெரியப்படுத்த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பிரகாரம் நீர் செய்வதும், இப்படித் தேவன் உமக்குக் கட்டளையிடுவதும் உண்டானால், உம்மாலே தாங்கக்கூடும்; இந்த ஜனங்கள் எல்லாரும் தாங்கள் போகும் இடத்துக்குச் சுகமாய்ப் போய்ச் சேரலா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பிரகாரம் நீர் செய்வதும், இப்படித் தேவன் உமக்குக் கட்டளையிடுவதும் உண்டானால், உம்மாலே தாங்கக்கூடும்; இந்த ஜனங்கள் எல்லாரும் தாங்கள் போகும் இடத்துக்குச் சுகமாய்ப் போய்ச் சேரலா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தன் மாமன் சொல்கேட்டு, அவன் சொன்னபடியெல்லாம்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மோசே தன் மாமனை அனுப்பிவிட்டான்; அவன் திரும்பத் தன் தேசத்துக்குப் போய்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मूसा के ससुर मिद्दान के याजक यित्रो ने यह सुना, कि परमेश्वर ने मूसा और अपनी प्रजा इस्त्राए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क्या क्या किया है, अर्थात यह कि किस रीति से यहोवा इस्त्राएलियों को मिस्र से निकाल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मूसा के ससुर यित्रो मूसा की पत्नी सिप्पोरा को, जो पहिले नैहर भेज दी गई थ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सके दोनों बेटों को भी ले आया; इन में से एक का नाम मूसा ने यह कहकर गेर्शोम रखा था, कि मैं अन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परदेशी हुआ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दूसरे का नाम उसने यह कहकर एलीएजेर रखा, कि मेरे पिता के परमेश्वर ने मेरा सहायक हो कर मुझे फिरौ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तलवार से बच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ूसा की पत्नी और पुत्रों को उसका ससुर यित्रो संग लिए मूसा के पास जंगल के उस स्थान में आया, ज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े पर्वत के पास उसका डेरा पड़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आकर उसने मूसा के पास यह कहला भेजा, कि मैं तेरा ससुर यित्रो हूं, और दोनो बेटों समेत तेरी पत्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तेरे पास ले आय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मूसा अपने ससुर से भेंट करने के लिये निकला, और उसको दण्डवत करके चूमा; और वे परस्पर कुशल क्ष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छते हुए डेरे पर आ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हां मूसा ने अपने ससुर से वर्णन किया, कि यहोवा ने इस्त्राएलियों के निमित्त फिरौन और मिस्रियो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क्या किया, और इस्त्राएलियों ने मार्ग में क्या क्या कष्ट उठाया, फिर यहोवा उन्हें कैसे कै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ुड़ाता आ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ित्रो ने उस समस्त भलाई के कारण जो यहोवा ने इस्त्राएलियों के साथ की थी, कि उन्हें मिस्र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श से छुड़ाया था, मग्न हो कर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धन्य है यहोवा, जिसने तुम को फिरौन और मिस्रियों के वश से छुड़ाया, जिसने तुम लोगों को मिस्रिय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ट्ठी में से छुड़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अब मैं ने जान लिया है कि यहोवा सब देवताओं से बड़ा है; वरन उस विषय में भी जिस में उन्ह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त्राएलियों से अभिमान क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मूसा के ससुर यित्रो ने परमेश्वर के लिये होमबलि और मेलबलि चढ़ाए, और हारून इस्त्राएलियों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नियों समेत मूसा के ससुर यित्रो के संग परमेश्वर के आगे भोजन करने को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दूसरे दिन मूसा लोगों का न्याय करने को बैठा, और भोर से सांझ तक लोग मूसा के आसपास खड़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ह देखकर कि मूसा लोगों के लिये क्या क्या करता है, उसके ससुर ने कहा, यह क्या काम है जो तू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करता है? क्या कारण है कि तू अकेला बैठा रहता है, और लोग भोर से सांझ तक तेरे आसपास खड़े रह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ूसा ने अपने ससुर से कहा, इसका कारण यह है कि लोग मेरे पास परमेश्वर से पूछने आते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जब उनका कोई मुकद्दमा होता है तब तब वे मेरे पास आते हैं और मैं उनके बीच न्याय करत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ी विधि और व्यवस्था उन्हें जता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ूसा के ससुर ने उससे कहा, जो काम तू करता है वह अच्छा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इस से तू क्या, वरन ये लोग भी जो तेरे संग हैं निश्चय हार जाएंगे, क्योंकि यह काम तेरे लिये बहु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री है; तू इसे अकेला नहीं कर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इसलिये अब मेरी सुन ले, मैं तुझ को सम्मति देता हूं, और परमेश्वर तेरे संग रहे। तू तो इन लो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परमेश्वर के सम्मुख जाया कर, और इनके मुकद्दमों को परमेश्वर के पास तू पहुंचा दिया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न्हें विधि और व्यवस्था प्रगट कर करके, जिस मार्ग पर इन्हें चलना, और जो जो काम इन्हें करना हो,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 को जता दिया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फिर तू इन सब लोगों में से ऐसे पुरूषों को छांट ले, जो गुणी, और परमेश्वर का भय मानने वाले, सच्च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अन्याय के लाभ से घृणा करने वाले हों; और उन को हज़ार-हज़ार, सौ-सौ, पचास-पचास, और दस-दस मनुष्य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धान नियुक्त क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वे सब समय इन लोगों का न्याय किया करें; और सब बड़े बड़े मुकद्दमों को तो तेरे पास ले आया कर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छोटे छोटे मुकद्दमों का न्याय आप ही किया करें; तब तेरा बोझ हलका होगा, क्योंकि इस बोझ को वे भी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उठ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दि तू यह उपाय करे, और परमेश्वर तुझ को ऐसी आज्ञा दे, तो तू ठहर सकेगा, और ये सब लोग अपने स्था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शल से पहुंच सकेंग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अपने ससुर की यह बात मान कर मूसा ने उसके सब वचनों के अनुसा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सो उसने सब इस्त्राएलियों में से गुणी-गुणी पुरूष चुनकर उन्हें हज़ार-हज़ार, सौ-सौ, पचास-पचास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स-दस, लोगों के ऊपर प्रधान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वे सब लोगों का न्याय करने लगे; जो मुकद्दमा कठिन होता उसे तो वे मूसा के पास ले आते थे, और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टे मुकद्दमों का न्याय वे आप ही किया कर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मूसा ने अपने ससुर को विदा किया, और उसने अपने देश का मार्ग ल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2026-10-20T09:15:16Z</dcterms:created>
  <dcterms:modified xsi:type="dcterms:W3CDTF">2026-10-20T09:15:16Z</dcterms:modified>
  <dc:title>निर्गमन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