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ண்டலத்தின்கீழ் அவைகளுடைய செட்டைகள் ஒன்றுக்கொன்று எதிர் நேராய் விரிந்திருந்தன; தங்கள்தங்கள் உடல்களை மூடிக்கொள்ளுகிற இரண்டிரண்டு செட்டைகள் இருபக்கத்திலும் இருக்கிற ஒவ்வொன்றுக்கும் இருந்தன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செல்லும்போது அவைகளுடைய இரைச்சலைக் கேட்டேன்; அது பெருவெள்ளத்தின் இரைச்சல்போலவும், ஒரு இராணுவத்தின் இரைச்சலுக்கு ஒத்த ஆரவாரத்தின் சத்தம்போலவுமிருந்தது; அவைகள் நிற்கும்போது தங்கள் செட்டைகளைத் தளரவிட்டிருந்தன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செல்லும்போது அவைகளுடைய இரைச்சலைக் கேட்டேன்; அது பெருவெள்ளத்தின் இரைச்சல்போலவும், ஒரு இராணுவத்தின் இரைச்சலுக்கு ஒத்த ஆரவாரத்தின் சத்தம்போலவுமிருந்தது; அவைகள் நிற்கும்போது தங்கள் செட்டைகளைத் தளரவிட்டிருந்தன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ைகள் செல்லும்போது அவைகளுடைய இரைச்சலைக் கேட்டேன்; அது பெருவெள்ளத்தின் இரைச்சல்போலவும், ஒரு இராணுவத்தின் இரைச்சலுக்கு ஒத்த ஆரவாரத்தின் சத்தம்போலவுமிருந்தது; அவைகள் நிற்கும்போது தங்கள் செட்டைகளைத் தளரவிட்டிருந்தன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ைகள் நின்று தங்கள் செட்டைகளைத் தளரவிட்டிருக்கையில், அவைகளுடைய தலைகளுக்கு மேலான மண்டலத்தின்மேலிருந்து ஒரு சத்தம் பிற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ைகள் நின்று தங்கள் செட்டைகளைத் தளரவிட்டிருக்கையில், அவைகளுடைய தலைகளுக்கு மேலான மண்டலத்தின்மேலிருந்து ஒரு சத்தம் பிற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ைகளின் தலைகளுக்குமேலுள்ள மண்டலத்தின்மீதில் நீலரத்தினம்போல விளங்கும் ஒரு சிங்காசனத்தின் சாயலின்மேல் மனுஷசாயலுக்கு ஒத்த ஒரு சாயலும் இ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ைகளின் தலைகளுக்குமேலுள்ள மண்டலத்தின்மீதில் நீலரத்தினம்போல விளங்கும் ஒரு சிங்காசனத்தின் சாயலின்மேல் மனுஷசாயலுக்கு ஒத்த ஒரு சாயலும் இ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ைகளின் தலைகளுக்குமேலுள்ள மண்டலத்தின்மீதில் நீலரத்தினம்போல விளங்கும் ஒரு சிங்காசனத்தின் சாயலின்மேல் மனுஷசாயலுக்கு ஒத்த ஒரு சாயலும் இ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ுடைய இடுப்பாகக் காணப்பட்டதுமுதல் மேலெல்லாம் உட்புறம் சுற்றிலும் அக்கினிமயமான சொகுசாவின் நிறமாயிருக்கக்கண்டேன்; அவருடைய இடுப்பாகக் காணப்பட்டதுமுதல் கீழெல்லாம் அக்கினிமயமாகவும், அதைச் சுற்றிலும் பிரகாசமாகவும் இருக்கக்கண்ட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ஜீவன்கள் செல்லும்போது, அந்தச் சக்கரங்கள் அவைகள் அருகே ஓடின; அந்த ஜீவன்கள் பூமியிலிருந்து எழும்பும்போது சக்கரங்களும் எழும்பின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ுடைய இடுப்பாகக் காணப்பட்டதுமுதல் மேலெல்லாம் உட்புறம் சுற்றிலும் அக்கினிமயமான சொகுசாவின் நிறமாயிருக்கக்கண்டேன்; அவருடைய இடுப்பாகக் காணப்பட்டதுமுதல் கீழெல்லாம் அக்கினிமயமாகவும், அதைச் சுற்றிலும் பிரகாசமாகவும் இருக்கக்கண்ட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ழைபெய்யும் நாளில் மேகத்தில் வானவில் எப்படிக் காணப்படுகிறதோ, அப்படியே சுற்றிலுமுள்ள அந்தப் பிரகாசம் காணப்பட்டது; இதுவே கர்த்தருடைய மகிமையின் சாயலுக்குரிய தரிசனமாயிருந்தது; அதை நான் கண்டபோது முகங்குப்புற விழுந்தேன்; அப்பொழுது பேசுகிற ஒருவருடைய சத்தத்தைக் கேட்ட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ழைபெய்யும் நாளில் மேகத்தில் வானவில் எப்படிக் காணப்படுகிறதோ, அப்படியே சுற்றிலுமுள்ள அந்தப் பிரகாசம் காணப்பட்டது; இதுவே கர்த்தருடைய மகிமையின் சாயலுக்குரிய தரிசனமாயிருந்தது; அதை நான் கண்டபோது முகங்குப்புற விழுந்தேன்; அப்பொழுது பேசுகிற ஒருவருடைய சத்தத்தைக் கேட்ட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ழைபெய்யும் நாளில் மேகத்தில் வானவில் எப்படிக் காணப்படுகிறதோ, அப்படியே சுற்றிலுமுள்ள அந்தப் பிரகாசம் காணப்பட்டது; இதுவே கர்த்தருடைய மகிமையின் சாயலுக்குரிய தரிசனமாயிருந்தது; அதை நான் கண்டபோது முகங்குப்புற விழுந்தேன்; அப்பொழுது பேசுகிற ஒருவருடைய சத்தத்தைக் கேட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ுப்பதாம் வருஷம் நாலாம் மாசம் ஐந்தாந்தேதியிலே, நான் கேபார் நதியண்டையிலே சிறைப்பட்டவர்கள் நடுவில் இருக்கும்போது, சம்பவித்தது என்னவென்றால், வானங்கள் திறக்கப்பட, நான் தேவதரிசனங்களைக் கண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ுப்பதாம் வருஷம் நாலாம் மாசம் ஐந்தாந்தேதியிலே, நான் கேபார் நதியண்டையிலே சிறைப்பட்டவர்கள் நடுவில் இருக்கும்போது, சம்பவித்தது என்னவென்றால், வானங்கள் திறக்கப்பட, நான் தேவதரிசனங்களைக் க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யோயாக்கீன் ராஜாவுடைய சிறையிருப்பின் ஐந்தாம் வருஷமாயி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யோயாக்கீன் ராஜாவுடைய சிறையிருப்பின் ஐந்தாம் வருஷமாயி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ஐந்தாந்தேதியிலே, கல்தேயர் தேசத்திலுள்ள கேபார் நதியண்டையிலே பூசியென்னும் ஆசாரியனுடைய குமாரனாகிய எசேக்கியேலுக்குக் கர்த்தருடைய வார்த்தை உண்டாகி, அங்கே கர்த்தருடைய கரம் அவன்மேல் அமர்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ஐந்தாந்தேதியிலே, கல்தேயர் தேசத்திலுள்ள கேபார் நதியண்டையிலே பூசியென்னும் ஆசாரியனுடைய குமாரனாகிய எசேக்கியேலுக்குக் கர்த்தருடைய வார்த்தை உண்டாகி, அங்கே கர்த்தருடைய கரம் அவன்மேல் அமர்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ஜீவன்கள் செல்லும்போது, அந்தச் சக்கரங்கள் அவைகள் அருகே ஓடின; அந்த ஜீவன்கள் பூமியிலிருந்து எழும்பும்போது சக்கரங்களும் எழும்பின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வடக்கேயிருந்து புசல்காற்றும் பெரிய மேகமும், அத்தோடே கலந்த அக்கினியும் வரக்கண்டேன்; அதைச் சுற்றிலும் பிரகாசமும், அதின் நடுவில் அக்கினிக்குள்ளிருந்து விளங்கிய சொகுசாவின் நிறமும் உண்டாய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வடக்கேயிருந்து புசல்காற்றும் பெரிய மேகமும், அத்தோடே கலந்த அக்கினியும் வரக்கண்டேன்; அதைச் சுற்றிலும் பிரகாசமும், அதின் நடுவில் அக்கினிக்குள்ளிருந்து விளங்கிய சொகுசாவின் நிறமும் உண்டாய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ின் நடுவிலிருந்து நாலு ஜீவன்கள் தோன்றின; அவைகளின் சாயல் மனுஷ சாயலாயிரு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ில் ஒவ்வொன்றுக்கும் நந்நான்கு முகங்களும், ஒவ்வொன்றுக்கும் நந்நான்கு செட்டைகளும் இருந்தன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ைகளுடைய கால்கள் நிமிர்ந்த கால்களாயிருந்தன; அவைகளுடைய உள்ளங்கால்கள் கன்றுக்குட்டியின் உள்ளங்கால்களுக்கு ஒப்பாயிருந்தன; அவைகள் துலக்கப்பட்ட வெண்கலத்தின் வருணமாய் மின்னிக்கொண்டிருந்தன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ைகளுடைய செட்டைகளின் கீழ் அவைகளின் நாலு பக்கங்களிலும் மனுஷ கைகள் இருந்தன; அந்த நாலுக்கும் அதினதின் முகங்களும் அதினதின் செட்டைகளும் உண்டாயிருந்தன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ைகள் ஒவ்வொன்றின் செட்டைகளும் மற்றதின் செட்டைகளோடே சேர்ந்திருந்தன; அவைகள் செல்லுகையில் திரும்பாமல் ஒவ்வொன்றும் தன்தன் திசைக்கு நேர்முகமாய்ச் சென்றன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ைகள் ஒவ்வொன்றின் செட்டைகளும் மற்றதின் செட்டைகளோடே சேர்ந்திருந்தன; அவைகள் செல்லுகையில் திரும்பாமல் ஒவ்வொன்றும் தன்தன் திசைக்கு நேர்முகமாய்ச் சென்றன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ுடைய முகங்களின் சாயலாவது; வலதுபக்கத்தில் நாலும் மனுஷமுகமும் சிங்கமுகமும், இடதுபக்கத்தில் நாலும் எருது முகமும் கழுகு முகமுமாயிருந்தன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ுடைய முகங்களின் சாயலாவது; வலதுபக்கத்தில் நாலும் மனுஷமுகமும் சிங்கமுகமும், இடதுபக்கத்தில் நாலும் எருது முகமும் கழுகு முகமுமாயிருந்தன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வி போகவேண்டுமென்றிருந்த எவ்விடத்துக்கும் அவைகள் போயின; அவ்விடத்துக்கு அவைகளின் ஆவியும் போகவேண்டுமென்றிருந்தது; சக்கரங்களும் அவைகளின் அருகே எழும்பின; ஜீவனுடைய ஆவி சக்கரங்களில் இ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ுடைய முகங்கள் இப்படியிருக்க, அவைகளுடைய செட்டைகள் மேலே பிரிந்திருந்தன, ஒவ்வொன்றுக்குமுள்ள இரண்டிரண்டு செட்டைகள் ஒன்றொடொன்று சேர்ந்திருந்தன; மற்ற இரண்டிரண்டு செட்டைகள் அவைகளுடைய உடல்களை மூடின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ுடைய முகங்கள் இப்படியிருக்க, அவைகளுடைய செட்டைகள் மேலே பிரிந்திருந்தன, ஒவ்வொன்றுக்குமுள்ள இரண்டிரண்டு செட்டைகள் ஒன்றொடொன்று சேர்ந்திருந்தன; மற்ற இரண்டிரண்டு செட்டைகள் அவைகளுடைய உடல்களை மூடின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ைகள் ஒவ்வொன்றும் தன்தன் திசைக்கு நேர்முகமாய்ச் சென்றது; ஆவி போகவேண்டுமென்றிருந்த எவ்விடத்துக்கும் அவைகள் போயின; போகையில் அவைகள் திரும்பிப்பார்க்கவ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ஜீவன்களுடைய சாயல் எப்படியிருந்ததென்றால், அவைகள் எரிகிற அக்கினித்தழலின் தோற்றமும் தீவர்த்திகளின் தோற்றமுமாயிருந்தது; அந்த அக்கினி ஜீவன்களுக்குள்ளே உலாவிப் பிரகாசமாயிருந்தது; அக்கினியிலிருந்து மின்னல் புறப்பட்ட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ஜீவன்களுடைய சாயல் எப்படியிருந்ததென்றால், அவைகள் எரிகிற அக்கினித்தழலின் தோற்றமும் தீவர்த்திகளின் தோற்றமுமாயிருந்தது; அந்த அக்கினி ஜீவன்களுக்குள்ளே உலாவிப் பிரகாசமாயிருந்தது; அக்கினியிலிருந்து மின்னல் புறப்பட்ட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ஜீவன்கள் மின்னலின் தோற்றம்போல ஓடித்திரிந்தன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ந்த ஜீவன்களைப் பார்த்துக் கொண்டிருக்கையில், இதோ, பூமியில் ஜீவன்களண்டையிலே நாலு முகங்களையுடைய ஒரு சக்கரத்தைக் கண்ட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க்கரங்களின் ரூபமும் அவைகளின் வேலையும் படிகப்பச்சை வருணமாயிருந்தது; அவைகள் நாலுக்கும் ஒரேவித சாயல் இருந்தது; அவைகளின் ரூபமும் அவைகளின் வேலையும் சக்கரத்துக்குள் சக்கரம் இருக்குமாப்போல் இரு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க்கரங்களின் ரூபமும் அவைகளின் வேலையும் படிகப்பச்சை வருணமாயிருந்தது; அவைகள் நாலுக்கும் ஒரேவித சாயல் இருந்தது; அவைகளின் ரூபமும் அவைகளின் வேலையும் சக்கரத்துக்குள் சக்கரம் இருக்குமாப்போல் இரு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ைகள் ஓடுகையில் தங்கள் நாலு பக்கங்களிலும் ஓடும், ஓடுகையில் அவைகள் திரும்புகிறத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வி போகவேண்டுமென்றிருந்த எவ்விடத்துக்கும் அவைகள் போயின; அவ்விடத்துக்கு அவைகளின் ஆவியும் போகவேண்டுமென்றிருந்தது; சக்கரங்களும் அவைகளின் அருகே எழும்பின; ஜீவனுடைய ஆவி சக்கரங்களில் இ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ைகளின் வட்டங்கள் பயங்கரப்படத்தக்க உயரமாயிருந்தன; அந்த நாலு வட்டங்களும் சுற்றிலும் கண்களால் நிறைந்திருந்தன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ைகள் செல்லும்போது இவைகளும் சென்றன; அவைகள் நிற்கும் போது இவைகளும் நின்றன; அவைகள் பூமியிலிருந்து எழும்பும்போது, சக்கரங்களும் அவைகள் அருகே எழும்பின; ஜீவனுடைய ஆவி சக்கரங்களில் இ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ைகள் செல்லும்போது இவைகளும் சென்றன; அவைகள் நிற்கும் போது இவைகளும் நின்றன; அவைகள் பூமியிலிருந்து எழும்பும்போது, சக்கரங்களும் அவைகள் அருகே எழும்பின; ஜீவனுடைய ஆவி சக்கரங்களில் இ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ஜீவனுடைய தலைகளின்மேல் பிரமிக்கத்தக்க வச்சிரப்பிரகாசமான ஒரு மண்டலம் இருந்தது; அது அவைகளுடைய தலைகளின்மேல் உயர விரிந்த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ண்டலத்தின்கீழ் அவைகளுடைய செட்டைகள் ஒன்றுக்கொன்று எதிர் நேராய் விரிந்திருந்தன; தங்கள்தங்கள் உடல்களை மூடிக்கொள்ளுகிற இரண்டிரண்டு செட்டைகள் இருபக்கத்திலும் இருக்கிற ஒவ்வொன்றுக்கும் இருந்தன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0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 પાંખોથી દરેકનું શરીર ઢંકાયેલ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ઓ ઉડતાં ત્યારે તેઓની પાંખોનો અવાજ ધસમસતા પાણીના અવાજ જેવો મોટો સૈન્યના કોલાહલ જેવ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્વસમર્થના સાદ જેવો સંભળાતો હતો. અને જ્યારે તેઓ ઉભા રહેતાં ત્યારે તેઓ પોતાની પાંખો નીચે નમા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ક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અને જ્યારે તેઓ થોભ્યા, ત્યારે તેઓના માથા પર ઘૂમટ માંથી અવાજ આવ્યો અને તેઓએ તેમની પાંખોને નીચ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ફ નમાવી દી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જાણે ચાંદી, પિત્તળ, લોખંડ, સીસુ અને જસતને ઓગાળીને અગ્નિમાં એકઠા કર્યા હોય તેમ તેઓનાઁ માથાઁ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સારેલા ઘૂમટની ઉપર જાણે નીલમનું બનાવેલું હોય તેવું રાજ્યાસન જેવું દેખાયું. આ રાજ્યાસન પર એક મનુષ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વો આકાર દેખા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ેની કમરનો ઉપરનો સમગ્ર ભાગ ચળકતી ધાતુ જેવો દેખાતો હતો, અને કમરની નીચેનો સમગ્ર ભાગ અગ્નિની જ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જ્યારે પ્રાણીઓ ચાલતા ત્યારે પૈડાં પણ તેમની સાથે ચાલતાં, જ્યારે પ્રાણીઓ જમીન પરથી ઊંચે જ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કાશતો હતો. તેની ચારે બાજુએ ઝળહળાટ વ્યાપેલ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એ ઝળહળાટમાં ચોમાસામાં થતા મેઘધનુષની જેવા બધા રંગો દેખાતા હતાં. આ રીતે યહોવાના મહિમાનું સ્વરૂ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ી સમક્ષ પ્રગટ થયું. તે જોઇને મેં સાષ્ટાંગ નમસ્કાર કર્યા અને મને સંબોધતી કોઇની વાણી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વામાં આ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આ બાબત ત્રીસમા વર્ષના ચોથા મહિનાની પાંચમીએ બની જ્યારે હું ઇસ્રાએલી બંદીવાનોની સાથે બાબિલમાં આવે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બાર નદીની પાસે રહેતો હતો. તે વખતે મે જોયું કે આકાશ ઊઘડી ગયું, ને મને દેવનાં દર્શન થ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આ દર્શન દરમ્યાન પાંચમા વર્ષમાં ચોથા મહીનાના પાંચમા દિવસે યહોયાકીન રાજાને બંદીખાનામાં નાખવ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્યારે યહોવાનું વચન બૂઝીના પુત્ર હઝકિયેલ યાજક પાસે આવ્યું; અને ત્યાં યહોવાનો હાથ તેના પર આવ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ે પૈડાં પણ જમીન પરથી ઊંચે જ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 દરમ્યાન મે જોયું, કે ઉત્તરમાંથી એક આંધીરૂપી તોફાન મારી તરફ આવતું હતું. એ તો ખૂબજ વિશાળ વાદળ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ં, જેમાં અગ્નિ ચમકતો હતો, અને જેની આસપાસ પ્રકાશ હતો, ચળકતી ધાતુ જેવી કોઇક વસ્તું અગ્નિમાં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અને વાદળની મધ્યમાં ચાર જીવંત પ્રાણીઓ જેવું દેખાયું. તેમનો દેખાવ માણસ જેવ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ણ દરેકને ચાર મુખ અને ચાર પાંખો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મના પગ માણસના જેવા સીધા હતા પણ તેમના પગના પંજા વાછરડા અને તે પિત્તળ સમાન ચળક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દરેકને ચાર મોઢાં અને ચાર પાંખો ઉપરાંત પાંખોની નીચે ચારે બાજુએ માણસના જેવા ચાર હાથ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ઓની પાંખો એકબીજાની પાંખોને અડકતી હતી. ચાલતી વખતે તેમને આમ કે તેમ ફરવું પડતું નહોતું. દરે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ણી સીધું આગળ વધત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્રત્યેક પ્રાણીને આગળના ભાગમાં માણસનું મુખ, જમણી બાજુ સિંહનું મુખ, ડાબી બાજુ બળદનું મુખ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છળની તરફ ગરૂડનુ મુખ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્રાણીઓ મન ફાવે ત્યાં જતાં, અને પૈડાં પ્રાણીઓની સાથે સાથે જતાં. કારણ, પૈડાઓ ઉપર પ્રાણીઓ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દરેક પ્રાણીની બે પાંખો પ્રસારેલી હતી અને તે પાસેના પ્રાણીની પાંખને સ્પર્શતી હતી અને બાકીની બ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ંખો શરીરને ઢાંકત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દરેક પ્રાણી સીધી દિશામાં ચાલતું હતું, જ્યાં પવન જતો હતો. ચાલતાં ચાલતાં તેઓ આડા અવળાં વળતા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આ પ્રાણીઓનો દેખાવ ચળકતા કોલસા જેવો તથા તેજસ્વી મશાલ જેવો હતો. અને પ્રાણીઓ વચ્ચે અગ્નિનું હલનચલ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પર નીચે થતું હતું. તે અતિશય તેજસ્વી અગ્નિ હતો અને તેમાંથી વીજળીના ચમકારા થ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અને તે પ્રાણીઓ વીજળીના ચમકારાની જેમ આગળ વધતાં હતાં તથા પાછળ જત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આ સર્વ હું નિહાળી રહ્યો હતો ત્યારે મેં દરેક પ્રાણીની પાસે એક એમ ચાર પૈડાં જમીનને અડેલા જો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ૈડાઓ પીરોજની જેમ ચળકતાં હતાં અને બધાં એક સરખા હતા; અને એક પૈડાની અંદર બીજુ પૈડું હોય તે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ખાત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આથી તેઓ વાળ્યા વગર ચારે દિશામાં જઇ શક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યંત્રણ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ચારેય પૈડાની ધારો ઊંચી અને ભયાનક હતી અને તેને સર્વત્ર આંખો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જ્યારે પ્રાણીઓ ચાલતાં ત્યારે પૈડા ચાલતાં, પ્રાણીઓ ઉભા રહેતાં ત્યારે પૈડાં ઊભા રહેતા અને પ્રાણ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મીન પરથી ઊંચે જતાં ત્યારે પૈડાં પણ ઊંચે જતા હતાં કારણ, પૈડાઓ ઉપર પ્રાણીઓનું નિયંત્રણ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્રાણીઓના માથાં ઉપર ઊંચે, આકાશના ઘૂમટ જેવો અદૃભુત સ્ફટિકના જેવો જાણે ચમકતો ઘૂમટ તાણેલ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એ ઘૂમટની નીચે પ્રાણીઓએ નજીકના પ્રાણીની પાંખને સ્પશેર્ એ રીતે બબ્બે પાંખ પ્રસારેલી હતી અને બીજ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2026-08-04T04:12:32Z</dcterms:created>
  <dcterms:modified xsi:type="dcterms:W3CDTF">2026-08-04T04:12:32Z</dcterms:modified>
  <dc:title>એઝેકિયેલ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