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பிராமும், அவன் மனைவியும், அவனுக்கு உண்டான யாவும், அவனுடனே லோத்தும், எகிப்தை விட்டு, தென்திசையில் வந்த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பிராமும், அவன் மனைவியும், அவனுக்கு உண்டான யாவும், அவனுடனே லோத்தும், எகிப்தை விட்டு, தென்திசையில் வந்த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பிராம் மிருகஜீவன்களும் வெள்ளியும் பொன்னுமான ஆஸ்திகளையுடைய சீமானாயிருந்த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் தன் பிரயாணங்களிலே தெற்கேயிருந்து பெத்தேல் மட்டும், பெத்தேலுக்கும் ஆயீக்கும் நடுவாகத் தான் முன்பு கூடாரம்போட்டதும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் தன் பிரயாணங்களிலே தெற்கேயிருந்து பெத்தேல் மட்டும், பெத்தேலுக்கும் ஆயீக்கும் நடுவாகத் தான் முன்பு கூடாரம்போட்டதும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ான் முதல்முதல் ஒரு பலிபீடத்தை உண்டாக்கினதுமான ஸ்தலமட்டும் போனான்; அங்கே ஆபிராம் கர்த்தருடைய நாமத்தைத் தொழுதுகொண்ட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ான் முதல்முதல் ஒரு பலிபீடத்தை உண்டாக்கினதுமான ஸ்தலமட்டும் போனான்; அங்கே ஆபிராம் கர்த்தருடைய நாமத்தைத் தொழுதுகொண்ட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பிராமுடனே வந்த லோத்துக்கும் ஆடுமாடுகளும் கூடாரங்களும் இருந்தன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பிராமுடனே வந்த லோத்துக்கும் ஆடுமாடுகளும் கூடாரங்களும் இருந்தன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ஒருமித்துக் குடியிருக்க அந்தப் பூமி அவர்களைத் தாங்கக் கூடாதிருந்தது; அவர்களுடைய ஆஸ்தி மிகுதியாயிருந்தபடியால், அவர்கள் ஒருமித்து வாசம்பண்ண ஏதுவில்லாமற்போயிற்ற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ஒருமித்துக் குடியிருக்க அந்தப் பூமி அவர்களைத் தாங்கக் கூடாதிருந்தது; அவர்களுடைய ஆஸ்தி மிகுதியாயிருந்தபடியால், அவர்கள் ஒருமித்து வாசம்பண்ண ஏதுவில்லாமற்போயிற்ற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பிராமுடைய மந்தைமேய்பருக்கும் லோத்துடைய மந்தைமேய்ப்பருக்கும் வாக்குவாதம் உண்டாயிற்று. அக்காலத்திலே கானானியரும் பெரிசியரும் அத்தேசத்தில் குடியிருந்த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பிராமுடைய மந்தைமேய்பருக்கும் லோத்துடைய மந்தைமேய்ப்பருக்கும் வாக்குவாதம் உண்டாயிற்று. அக்காலத்திலே கானானியரும் பெரிசியரும் அத்தேசத்தில் குடியிருந்த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பிராம் லோத்தை நோக்கி: எனக்கும் உனக்கும், என் மேய்ப்பருக்கும் உன் மேய்ப்பருக்கும் வாக்குவாதம் வேண்டாம்; நாம் சகோதர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பிராம் லோத்தை நோக்கி: எனக்கும் உனக்கும், என் மேய்ப்பருக்கும் உன் மேய்ப்பருக்கும் வாக்குவாதம் வேண்டாம்; நாம் சகோதர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ந்தத் தேசமெல்லாம் உனக்கு முன் இருக்கிறது அல்லவா? நீ என்னைவிட்டுப் பிரிந்துபோகலாம்; நீ இடதுபுறம் போனால், நான் வலதுபுறம் போகிறேன்; நீ வலதுபுறம் போனால், நான் இடதுபுறம் போகிறேன்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ந்தத் தேசமெல்லாம் உனக்கு முன் இருக்கிறது அல்லவா? நீ என்னைவிட்டுப் பிரிந்துபோகலாம்; நீ இடதுபுறம் போனால், நான் வலதுபுறம் போகிறேன்; நீ வலதுபுறம் போனால், நான் இடதுபுறம் போகிறேன்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லோத்து தன் கண்களை ஏறெடுத்துப் பார்த்து; யோர்தான் நதிக்கு அருகான சமபூமி முழுவதும் நீர்வளம் பொருந்தினதாயிருக்கக் கண்டான். கர்த்தர் சோதோமையும் கொமோராவையும் அழிக்கும்முன்னே, சோவாருக்குப் போம் வழிமட்டும் அது கர்த்தருடைய தோட்டத்தைப் போலவும் எகிப்து தேசத்தைப்போலவும் இருந்த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லோத்து தன் கண்களை ஏறெடுத்துப் பார்த்து; யோர்தான் நதிக்கு அருகான சமபூமி முழுவதும் நீர்வளம் பொருந்தினதாயிருக்கக் கண்டான். கர்த்தர் சோதோமையும் கொமோராவையும் அழிக்கும்முன்னே, சோவாருக்குப் போம் வழிமட்டும் அது கர்த்தருடைய தோட்டத்தைப் போலவும் எகிப்து தேசத்தைப்போலவும் இருந்த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லோத்து தன் கண்களை ஏறெடுத்துப் பார்த்து; யோர்தான் நதிக்கு அருகான சமபூமி முழுவதும் நீர்வளம் பொருந்தினதாயிருக்கக் கண்டான். கர்த்தர் சோதோமையும் கொமோராவையும் அழிக்கும்முன்னே, சோவாருக்குப் போம் வழிமட்டும் அது கர்த்தருடைய தோட்டத்தைப் போலவும் எகிப்து தேசத்தைப்போலவும் இருந்த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லோத்து யோர்தானுக்கு அருகான சமபூமி முழுவதையும் தெரிந்துகொண்டு, கிழக்கே பிரயாணப்பட்டுப் போனான்; இப்படி அவர்கள் ஒருவரை ஒருவர் விட்டுப் பிரிந்த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லோத்து யோர்தானுக்கு அருகான சமபூமி முழுவதையும் தெரிந்துகொண்டு, கிழக்கே பிரயாணப்பட்டுப் போனான்; இப்படி அவர்கள் ஒருவரை ஒருவர் விட்டுப் பிரிந்த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பிராம் கானான் தேசத்தில் குடியிருந்தான்; லோத்து அந்த யோர்தானுக்கு அருகான சமபூமியிலுள்ள பட்டணங்களில் வாசம்பண்ணி, சோதோமுக்கு நேரே கூடாரம் போட்ட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பிராம் கானான் தேசத்தில் குடியிருந்தான்; லோத்து அந்த யோர்தானுக்கு அருகான சமபூமியிலுள்ள பட்டணங்களில் வாசம்பண்ணி, சோதோமுக்கு நேரே கூடாரம் போட்ட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ோதோமின் ஜனங்கள் பொல்லாதவர்களும் கர்த்தருக்கு முன்பாக மகா பாவிகளுமாய் இருந்த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லோத்து ஆபிராமைவிட்டுப் பிரிந்தபின்பு, கர்த்தர் ஆபிராமை நோக்கி: உன் கண்களை ஏறெடுத்து, நீ இருக்கிற இடத்திலிருந்து வடக்கேயும், தெற்கேயும், கிழக்கேயும், மேற்கேயும் நோக்கிப்ப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லோத்து ஆபிராமைவிட்டுப் பிரிந்தபின்பு, கர்த்தர் ஆபிராமை நோக்கி: உன் கண்களை ஏறெடுத்து, நீ இருக்கிற இடத்திலிருந்து வடக்கேயும், தெற்கேயும், கிழக்கேயும், மேற்கேயும் நோக்கிப்ப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 பார்க்கிற இந்தப் பூமி முழுவதையும் நான் உனக்கும் உன் சந்ததிக்கும் என்றைக்கும் இருக்கும்படி கொடுத்து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 பார்க்கிற இந்தப் பூமி முழுவதையும் நான் உனக்கும் உன் சந்ததிக்கும் என்றைக்கும் இருக்கும்படி கொடுத்து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ன் சந்ததியைப் பூமியின் தூளைப்போலப் பெருகப்பண்ணுவேன்; ஒருவன் பூமியின் தூளை எண்ணக்கூடுமானால், உன் சந்ததியும் எண்ணப்பட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ன் சந்ததியைப் பூமியின் தூளைப்போலப் பெருகப்பண்ணுவேன்; ஒருவன் பூமியின் தூளை எண்ணக்கூடுமானால், உன் சந்ததியும் எண்ணப்பட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 எழுந்து தேசத்தின் நீளமும் அகலமும் எம்மட்டோ, அம்மட்டும் நடந்து திரி; உனக்கு அதைத் தருவேன் என்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 எழுந்து தேசத்தின் நீளமும் அகலமும் எம்மட்டோ, அம்மட்டும் நடந்து திரி; உனக்கு அதைத் தருவேன் என்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ஆபிராம் கூடாரத்தைப் பெயர்த்துக்கொண்டுபோய், எபிரோனிலிருக்கும் மம்ரேயின் சமபூமியில் சேர்ந்து குடியிருந்து, அங்கே கர்த்தருக்கு ஒரு பலிபீடத்தைக் கட்டின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ஆபிராம் கூடாரத்தைப் பெயர்த்துக்கொண்டுபோய், எபிரோனிலிருக்கும் மம்ரேயின் சமபூமியில் சேர்ந்து குடியிருந்து, அங்கே கர்த்தருக்கு ஒரு பலிபீடத்தைக் கட்டின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7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ઇબ્રામે મિસર છોડયું. તે પોતાની પત્ની અને પોતાનો બધો સામાંન સાથે લઈને મિસરથી નેગેબ તરફ પાછો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ોત પણ તેની સાથે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ે સમયે ઇબ્રામ ઘણો ધનવાન હતો. તેની પાસે ઘણાં પશુઓ, પુષ્કળ રૂપું તથા સોનુ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ઇબ્રામ બધી બાજુ પ્રવાસ કરતો રહ્યો. તે નેગેબથી મજલ કરતાં કરતાં બેથેલ નજીક, જે સ્થળે એમણે શરૂઆત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ેથેલ અને આય વચ્ચે મુકામ કર્ય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એ એ જ જગ્યા હતી જયાં ઇબ્રામે પહેલાં વેદી બાંધી હતી. ત્યાં સુધી તેઓ ગયા અને ત્યાં તેમણે યહોવા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ાર્થના કર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ે સમય દરમ્યાન લોત પણ ઇબ્રામ સાથે પ્રવાસ કરી રહ્યો હતો. લોત પાસે પણ મોટી સંખ્યામાં ઢોરઢાંખ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ઘેટાંબકરાં તથા તંબુઓ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ઇબ્રામ અને લોતની પાસે એટલા બધાં ઢોરઢાંખર હતાં કે, તે ભૂમિ એક સાથે તે બધાને ઘાસચારો પૂરો પાડી શક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િ, એ પ્રદેશ એવો હતો કે, તે બંન્ને એક સાથે રહીને ગુજારો ન કરી શક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ઇબ્રામ અને લોતના ગોવાળો વચ્ચે અંદરો અંદર ઝગડા ચાલતા હતા. તે દિવસો દરમ્યાન કનાનીઓ અને પરિઝીઓ 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દેશમાં રહેત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ઇબ્રામે લોતને કહ્યું, “માંરી અને તારી વચ્ચે તેમ જ માંરા ગોવાળ અને તારા ગોવાળ વચ્ચે ઝગડા થવા જોઈ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િ. આપણે બધા ભાઈઓ છી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આપણે જુદા થઈ જવું જોઇએ. તારી આગળ આખો દેશ પડેલો છે. તું જો ડાબી બાજુ જઈશ, તો હું જમણી બાજુ જઈ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થવા જો તું જમણી બાજુ જઈશ, તો હું ડાબી બાજુ જઈ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લોતે જ્યારે નજર ફેરવી તેને દેખાયુ કે યર્દન ખીણથી સોઆર સુધીનો સમગ્ર પ્રદેશ યહોવાના બગીચા જેવ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ાગતો હતો. ત્યા ઘણુંજ પાણી હતું. તે મિસર જેવો સારો પ્રદેશ હતો. યહોવાએ સદોમ અને ગમોરાહનો નાશ કર્યો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હેલાં તે આવ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ેથી લોતે પોતાને રહેવા માંટે યર્દનખીણનો પ્રદેશ પસંદ કર્યો. આમ બંન્ને એકબીજાથી જુદા પડયા.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ોતે પૂર્વ તરફ પ્રયાણ કર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ઇબ્રામ કનાન પ્રદેશમાં રહ્યો અને લોત યર્દનખીણના નગરોમાં વસવા લાગ્યો, તેણે સદોમની દક્ષિણે મુકા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સદોમના લોકો ઘણા દુષ્ટ હતા; તેઓ હંમેશા યહોવાની વિરુધ્ધ ભયંકર પાપો આચરત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જયારે લોત ચાલ્યો ગયો ત્યારે યહોવાએ ઇબ્રામને કહ્યું, “તારી ચારે બાજુ જો, તું જયાં ઊભો છે ત્યાં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તરમાં અને દક્ષિણમાં, પૂર્વમાં અને પશ્ચિમમાં નજર કર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આ બધી જ ભૂમિ, જેને તું જુએ છે, તે હું તને અને તારા પછી તારા વંશજોને સદાને માંટે આપું છું. 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દેશ હમેશને માંટે હવે તમાંર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હું તારા વંશજોની સંખ્યા પૃથ્વીની રજ જેટલી અસંખ્ય બનાવી દઈશ. જો કોઈ વ્યકિત પૃથ્વીની રજને ગણી શક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ો જ તારા વંશજોને ગણી શક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એટલા માંટે ઊઠ, તારા પ્રદેશમાં એક છેડેથી બીજા છેડા સુધી ફરી વળ, કારણ કે હું એ પ્રદેશ તને આપ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નાર છ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તેથી ઇબ્રામે પોતાનો તંબુ ખસેડ્યો અને તે હેબ્રોનમાં આવેલા માંમરેનાં વિશાળ એલોન વૃક્ષો પાસે રહે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યો. ત્યાં ઇબ્રામે યહોવા માંટે એક વેદી બાંધ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2">
  <a:themeElements>
    <a:clrScheme name="Theme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2026-10-20T01:24:57Z</dcterms:created>
  <dcterms:modified xsi:type="dcterms:W3CDTF">2026-10-20T01:24:57Z</dcterms:modified>
  <dc:title>ઉત્પત્તિ : 13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