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n angel of the LORD came up from Gilgal to Bochim, and said, I made you to go up out of Egypt, and have brought you unto the land which I swore unto your fathers; and I said, I will never break my covenant with you.]]></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n angel of the LORD came up from Gilgal to Bochim, and said, I made you to go up out of Egypt, and have brought you unto the land which I swore unto your fathers; and I said, I will never break my covenant with you.]]></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n angel of the LORD came up from Gilgal to Bochim, and said, I made you to go up out of Egypt, and have brought you unto the land which I swore unto your fathers; and I said, I will never break my covenant with you.]]></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ll of you shall make no league with the inhabitants of this land; all of you shall throw down their altars: but all of you have not obeyed my voice: why have all of you done thi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ll of you shall make no league with the inhabitants of this land; all of you shall throw down their altars: but all of you have not obeyed my voice: why have all of you done thi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herefore I also said, I will not drive them out from before you; but they shall be as thorns in your sides, and their gods shall be a snare unto you.]]></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herefore I also said, I will not drive them out from before you; but they shall be as thorns in your sides, and their gods shall be a snare unto you.]]></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came to pass, when the angel of the LORD spoke these words unto all the children of Israel, that the people lifted up their voice, and wep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came to pass, when the angel of the LORD spoke these words unto all the children of Israel, that the people lifted up their voice, and wep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y called the name of that place Bochim: and they sacrificed there unto the LOR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Joshua had let the people go, the children of Israel went every man unto his inheritance to possess the lan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Joshua had let the people go, the children of Israel went every man unto his inheritance to possess the lan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people served the LORD all the days of Joshua, and all the days of the elders that outlived Joshua, who had seen all the great works of the LORD, that he did for Israel.]]></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people served the LORD all the days of Joshua, and all the days of the elders that outlived Joshua, who had seen all the great works of the LORD, that he did for Israel.]]></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people served the LORD all the days of Joshua, and all the days of the elders that outlived Joshua, who had seen all the great works of the LORD, that he did for Israel.]]></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Joshua the son of Nun, the servant of the LORD, died, being an hundred and ten years ol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buried him in the border of his inheritance in Timnathheres, in the mount of Ephraim, on the north side of the hill Gaash.]]></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buried him in the border of his inheritance in Timnathheres, in the mount of Ephraim, on the north side of the hill Gaash.]]></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lso all that generation were gathered unto their fathers: and there arose another generation after them, which knew not the LORD, nor yet the works which he had done for Israel.]]></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lso all that generation were gathered unto their fathers: and there arose another generation after them, which knew not the LORD, nor yet the works which he had done for Israe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lso all that generation were gathered unto their fathers: and there arose another generation after them, which knew not the LORD, nor yet the works which he had done for Israel.]]></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children of Israel did evil in the sight of the LORD, and served Baali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children of Israel did evil in the sight of the LORD, and served Baali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forsook the LORD God of their fathers, which brought them out of the land of Egypt, and followed other gods, of the gods of the people that were round about them, and bowed themselves unto them, and provoked the LORD to ange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forsook the LORD God of their fathers, which brought them out of the land of Egypt, and followed other gods, of the gods of the people that were round about them, and bowed themselves unto them, and provoked the LORD to ange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forsook the LORD God of their fathers, which brought them out of the land of Egypt, and followed other gods, of the gods of the people that were round about them, and bowed themselves unto them, and provoked the LORD to ange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y forsook the LORD, and served Baal and Ashtarot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anger of the LORD was hot against Israel, and he delivered them into the hands of spoilers that spoiled them, and he sold them into the hands of their enemies round about, so that they could not any longer stand before their enemi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anger of the LORD was hot against Israel, and he delivered them into the hands of spoilers that spoiled them, and he sold them into the hands of their enemies round about, so that they could not any longer stand before their enemi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anger of the LORD was hot against Israel, and he delivered them into the hands of spoilers that spoiled them, and he sold them into the hands of their enemies round about, so that they could not any longer stand before their enemi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ywhere they went out, the hand of the LORD was against them for evil, as the LORD had said, and as the LORD had sworn unto them: and they were greatly distresse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ywhere they went out, the hand of the LORD was against them for evil, as the LORD had said, and as the LORD had sworn unto them: and they were greatly distresse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evertheless the LORD raised up judges, which delivered them out of the hand of those that spoiled the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evertheless the LORD raised up judges, which delivered them out of the hand of those that spoiled the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yet they would not hearken unto their judges, but they went a whoring after other gods, and bowed themselves unto them: they turned quickly out of the way which their fathers walked in, obeying the commandments of the LORD; but they did not s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yet they would not hearken unto their judges, but they went a whoring after other gods, and bowed themselves unto them: they turned quickly out of the way which their fathers walked in, obeying the commandments of the LORD; but they did not so.]]></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yet they would not hearken unto their judges, but they went a whoring after other gods, and bowed themselves unto them: they turned quickly out of the way which their fathers walked in, obeying the commandments of the LORD; but they did not so.]]></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the LORD raised them up judges, then the LORD was with the judge, and delivered them out of the hand of their enemies all the days of the judge: for it repented the LORD because of their groanings by reason of them that oppressed them and vexed the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the LORD raised them up judges, then the LORD was with the judge, and delivered them out of the hand of their enemies all the days of the judge: for it repented the LORD because of their groanings by reason of them that oppressed them and vexed them.]]></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the LORD raised them up judges, then the LORD was with the judge, and delivered them out of the hand of their enemies all the days of the judge: for it repented the LORD because of their groanings by reason of them that oppressed them and vexed the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the LORD raised them up judges, then the LORD was with the judge, and delivered them out of the hand of their enemies all the days of the judge: for it repented the LORD because of their groanings by reason of them that oppressed them and vexed the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t came to pass, when the judge was dead, that they returned, and corrupted themselves more than their fathers, in following other gods to serve them, and to bow down unto them; they ceased not from their own doings, nor from their stubborn way.]]></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t came to pass, when the judge was dead, that they returned, and corrupted themselves more than their fathers, in following other gods to serve them, and to bow down unto them; they ceased not from their own doings, nor from their stubborn way.]]></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it came to pass, when the judge was dead, that they returned, and corrupted themselves more than their fathers, in following other gods to serve them, and to bow down unto them; they ceased not from their own doings, nor from their stubborn way.]]></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anger of the LORD was hot against Israel; and he said, Because that this people has transgressed my covenant which I commanded their fathers, and have not hearkened unto my voic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anger of the LORD was hot against Israel; and he said, Because that this people has transgressed my covenant which I commanded their fathers, and have not hearkened unto my voic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 also will not henceforth drive out any from before them of the nations which Joshua left when he die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 also will not henceforth drive out any from before them of the nations which Joshua left when he die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at through them I may prove Israel, whether they will keep the way of the LORD to walk therein, as their fathers did keep it, or no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at through them I may prove Israel, whether they will keep the way of the LORD to walk therein, as their fathers did keep it, or no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refore the LORD left those nations, without driving them out hastily; neither delivered he them into the hand of Joshu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refore the LORD left those nations, without driving them out hastily; neither delivered he them into the hand of Joshua.]]></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07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நியாயாதிபதிகள்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டைய தூதனானவர் கில்காலிலிருந்து போகீமுக்கு வந்து: நான் உங்களை எகிப்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ப்பண்ணி உங்கள் பிதாக்களுக்கு ஆணையிட்ட தேசத்தில் நான் உங்களைக் கொண்டு வந்து விட்டு, உங்க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ன என் உடன்படிக்கையை நான் ஒருக்காலும் முறித்துப்போடுவதில்லை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ங்கள் இந்த தேசத்தின் குடிகளோடே உடன்படிக்கைபண்ணாமல், அவர்கள் பலிபீடங்களை இடித்துவிட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ம் சொன்னேன்; ஆனாலும் என் சொல்லைக் கேளாதேபோனீர்கள்; ஏன் இப்படிச் 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கையால் நான் அவர்களை உங்கள் முகத்திற்கு முன்பாகத் துரத்துவதில்லை என்றேன்; அவர்கள்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க்குவார்கள்; அவர்களுடைய தேவர்கள் உங்களுக்குக் கண்ணியா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கர்த்தருடைய தூதனானவர் இந்த வார்த்தைகளை இஸ்ரவேல் புத்திரர் எல்லாரோடும் சொல்லுகையில், ஜனங்கள் உ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மிட்டு அழு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விடத்திற்குப் போகீம் என்று பேரிட்டு, அங்கே கர்த்தருக்குப் பலியி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யோசுவா இஸ்ரவேல் புத்திரராகிய ஜனங்களை அனுப்பிவிட்டபோது, அவர்கள் தேசத்தைச் சுதந்தரித்துக் 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வர் தங்கள் தங்கள் சுதந்தர வீதத்திற்கு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யோசுவாவின் சகல நாட்களிலும் கர்த்தர் இஸ்ரவேலுக்காகச் செய்த அவருடைய பெரிய கிரியைகளை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ர்களும், யோசுவாவுக்குப் பின்பு உயிரோடிருந்தவர்களுமாகிய மூப்பரின் சகல நாட்களிலும் ஜன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ச் சே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னின் குமாரனாகிய யோசுவா என்னும் கர்த்தரின் ஊழியக்காரன் நூற்றுப்பத்து வயதுள்ளவனாய் மரணமடை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னை எப்பிராயீமின் மலைத்தேசத்திலுள்ள காயாஸ் மலைக்கு வடக்கேயிருக்கிற அவனுடைய சுதந்த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யாகிய திம்னாத்ஏரேசிலே அடக்க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க்காலத்தில் இருந்த அந்தச் சந்ததியார் எல்லாரும் தங்கள் பிதாக்களுடன் சேர்க்கப்பட்ட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யும், அவர் இஸ்ரவேலுக்காகச் செய்த கிரியையையும் அறியாத வேறொரு சந்ததி அவர்களுக்கு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ம்பி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இஸ்ரவேல் புத்திரர் கர்த்தரின் பார்வைக்குப் பொல்லாப்பானதைச் செய்து, பாகால்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ங்கள் பிதாக்களை எகிப்துதேசத்திலிருந்து புறப்படப்பண்ணின அவர்களுடைய தேவனாகிய கர்த்தரை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ச் சுற்றிலும் இருக்கிற ஜனங்கலுடைய தேவர்களாகிய அந்நிய தேவர்களைப் பின்பற்றிப்போய், அவர்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ந்துகொண்டு, கர்த்தருக்குக் கோபமூ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கள் கர்த்தரை விட்டு, பாகாலையும் அஸ்தரோத்தையும் சே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கர்த்தர் இஸ்ரவேலின் மேல் கோபமூண்டவராகி, அவர்கள் அப்புறம் தங்கள் சத்துருக்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 நிற்கக் கூடாதபடி கொள்ளையிடுகிற கொள்ளைக்காரர் கையில் அவர்களை ஒப்புக்கொடுத்து, அவர்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லும் இருக்கிற அவர்கள் பகைஞரின் கையிலே விற்றுப்போ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ர்த்தர் சொல்லியபடியும், கர்த்தர் அவர்களுக்கு ஆணையிட்டிருந்தபடியும், அவர்கள் புறப்பட்டுப்போ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மெல்லாம் கர்த்தருடைய கை தீமைக்கென்றே அவர்களுக்கு விரோதமாயிருந்தது; மிகவும் நெருக்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கர்த்தர் நியாயாதிபதிகளை எழும்பப்பண்ணினார்; அவர்கள் கொள்ளையிடுகிறவர்களின் கைக்கு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லாக்கி இரட்சி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ர்கள் தங்கள் நியாயாதிபதிகளின் சொல்லைக் கேளாமல், அந்நிய தேவர்களைப் பின்பற்றிச் சோரம்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ப் பணிந்துகொண்டார்கள்; தங்கள் பிதாக்கள் கர்த்தரின் கற்பனைகளுக்குக் கீழ்ப்படிந்து நடந்த வழி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சீக்கிரமாய் விட்டு விலகி, அவர்கள் செய்தபடி செய்யாமற்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கர்த்தர் அவர்களுக்கு நியாயாதிபதிகளை எழும்பப்பண்ணுகிறபோது, கர்த்தர் நியாயாதிபதியோடேகூட இ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 நியாயாதிபதியின் நாட்களிலெல்லாம் அவர்கள் சத்துருக்களின் கைக்கு அவர்களை நீங்க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சித்துவருவார்; அவர்கள் தங்களை இறுகப்பிடித்து ஒடுக்குகிறவர்களினிமித்தம் தவிக்கிறதினாலே,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ஸ்தாபப்ப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யாயாதிபதி மரணமடைந்த உடனே, அவர்கள் திரும்பி, அந்நிய தேவர்களைப் பின்பற்றவும் சேவிக்கவும் பணி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வும், தங்கள் பிதாக்களைப்பார்க்கிலும் கேடாய் நடந்து, தங்கள் கிர்த்தியங்களையும்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ட்டாட்டமான வழியையும் விடாதி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ஆகையால் கர்த்தர் இஸ்ரவேலின் மேல் கோபமூண்டவராகி; இந்த ஜனங்கள் தங்கள் பிதாக்களுக்கு நான் கற்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உடன்படிக்கையை மீறி என் சொல்லைக் கேளாதேபோன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யோசுவா மரித்துப் பின்வைத்துப்போன ஜாதிகளில் ஒருவரையும், நான் இனி அவர்களுக்கு முன்பாகத் து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தி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ர்கள் பிதாக்கள் கர்த்தரின் வழியைக் கவனித்ததுபோல, அவர்கள் அதிலே நடக்கும்படிக்கு, அ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னிப்பார்களோ இல்லையோ என்று, அவர்களைக்கொண்டு இஸ்ரவேலைச் சோதிப்பதற்காக அப்படிச் செய்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தற்காகக் கர்த்தர் அந்த ஜாதிகளை யோசுவாவின் கையில் ஒப்புக்கொடாமலும், அவைகளைச் சீக்கிரமா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விடாமலும் விட்டுவை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2]]></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2026-09-16T23:53:18Z</dcterms:created>
  <dcterms:modified xsi:type="dcterms:W3CDTF">2026-09-16T23:53:18Z</dcterms:modified>
  <dc:title>நியாயாதிபதிகள்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