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ொரு நாளிலே தேவபுத்திரர் கர்த்தருடைய சந்நிதியில் வந்து நின்றபோது, சாத்தானும் அவர்கள் நடுவிலே கர்த்தருடைய சந்நிதியில் வந்து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ொரு நாளிலே தேவபுத்திரர் கர்த்தருடைய சந்நிதியில் வந்து நின்றபோது, சாத்தானும் அவர்கள் நடுவிலே கர்த்தருடைய சந்நிதியில் வந்து நி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ீர் உம்முடைய கையை நீட்டி, அவன் எலும்பையும் அவன் மாம்சத்தையு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ீர் உம்முடைய கையை நீட்டி, அவன் எலும்பையும் அவன் மாம்சத்தையு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சாத்தானை நோக்கி: இதோ, அவன் உன் கையிலிருக்கிறான்; ஆகிலும் அவன் பிராணனை மாத்திரம் தப்பவிட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ஓட்டை எடுத்து தன்னைச் சுறண்டிக்கொண்டு சாம்பலில் உட்கார்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దూతలు యెహోవా సన్నిధిని నిలుచుటకై వచ్చిన మరియొక దినము తటస్థింపగా, వారితోకూడ అపవాద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ని నిలుచుటకై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నీవు ఎక్కడనుండి వచ్చితివని వాని నడుగగా అపవాది భూమిలో ఇటు అటు తిరుగులాడుచు అందులో సం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ంచుచు వచ్చితినని యెహోవాకు ప్రత్య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కు యెహోవానీవు నా సేవకుడైన యోబు సంగతి ఆలోచించితివా? అతడు యథార్థవర్తనుడును న్యాయవంతు డ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యందు భయభక్తులు కలిగి చెడు తనము విసర్జిం చిన వాడు, భూమిమీద అతనివంటి వాడె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ష్కారణముగా అతనిని పాడుచేయుటకు నీవు నన్ను ప్రేరేపించినను అతడు ఇంకను తన యథార్థతను వదలక నిలక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ాడ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వాదిచర్మము కాపాడు కొనుటకై చర్మమును, తన ప్రాణమును కాపాడుకొనుటకై తనకు కలిగినది యావత్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ుడిచ్చ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ంకొక సారి నీవు చేయి చాపి అతని యెముకను అతని దేహమును మొత్తినయెడల అతడు నీ ముఖము ఎదుటనే దూష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విడిచి పోవ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యెహోవా అతడు నీ వశమున నున్నాడు; అతని ప్రాణము మాత్రము నీవు ముట్టవద్ద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అపవాది యెహోవా సన్నిధినుండి బయలువెళ్లి, అరికాలు మొదలుకొని నడినెత్తివరకు బాధగల కురుప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ను మొత్త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 ఒళ్లు గోకుకొనుటకై చిల్ల పెంకు తీసికొని బూడిదెలో కూర్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ని భార్య వచ్చినీవు ఇంకను యథార్థతను వదలకయుందువా? దేవుని దూషించి మరణము క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తడుమూర్ఖురాలు మాటలాడునట్లు నీవు మాటలాడుచున్నావు; మనము దేవునివలన మేలు అనుభవించుదుమా, కీ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ు అనుభవింప తగదా అనెను. ఈ సంగతులలో ఏ విషయ మందును యోబునోటి మాటతోనైనను పాపము చే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ేమానీయుడైన ఎలీఫజు, షూహీయుడైన బిల్దదు నయమాతీయుడైన జోఫరు అను యోబు ముగ్గురు స్నేహి తుల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భవించిన ఆపదలన్నిటిని గూర్చి వినిన వారై, అతనితో కలిసి దుఃఖించుటకును అతనిని ఓదార్చు టకును పో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ించుకొని తమ తమ స్థలములను విడిచ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వచ్చి దూరముగా నిలువబడి కన్ను లెత్తి చూచినప్పుడు, అతని పోల్చలేక తమ వస్త్రములను చిం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ము తట్టు తలలమీద ధూళి చల్లుకొని యెలుగెత్తి యేడ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బాధ అత్యధికముగానుండెనని గ్రహించి యెవరును అతనితో ఒక్క మాటయైనను పలుకక రేయింబగలు ఏడు ది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కూడ నేలను కూర్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2026-10-20T03:33:32Z</dcterms:created>
  <dcterms:modified xsi:type="dcterms:W3CDTF">2026-10-20T03:33:32Z</dcterms:modified>
  <dc:title>యోబు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