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 எனக்குச் சுதந்தரவாளியாய் இருக்கிற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 எனக்குச் சுதந்தரவாளியாய் இருக்கிற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சுவாசித்தான், அதை அவர் அவனுக்கு நீதியாக எ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கர்த்தராகிய ஆண்டவரே, நான் அதைச் சுதந்தரித்துக்கொள்வேன் என்று எதினால் அறிவ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றவைகள் அந்த உடல்களின்மேல் இறங்கின; அவைகளை ஆபிராம் துர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ரியன் அஸ்தமிக்கும்போது, ஆபிராமுக்கு அயர்ந்த நித்திரை வந்தது; திகிலும் காரிருளும் அவனை மூடிக்கொ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ரியன் அஸ்தமிக்கும்போது, ஆபிராமுக்கு அயர்ந்த நித்திரை வந்தது; திகிலும் காரிருளும் அவனை மூடிக்கொ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 பரதேசிகளாயிருந்து, அத்தேசத்தாரைச் சேவிப்பார்கள் என்றும், அவர்களால் நானூறு வருஷம் உபத்திரவப்படுவார்கள் என்றும், நீ நிச்சயமாய் அறிய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 பரதேசிகளாயிருந்து, அத்தேசத்தாரைச் சேவிப்பார்கள் என்றும், அவர்களால் நானூறு வருஷம் உபத்திரவப்படுவார்கள் என்றும், நீ நிச்சயமாய் அறிய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மாதானத்தோடே உன் பிதாக்களிடத்தில் சேருவாய்; நல்ல முதிர்வயதிலே அடக்கம்பண்ணப்படு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 நதிமட்டுமுள்ளதும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 நதிமட்டுமுள்ளதும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ேனியரும், கெனிசியரும், கத்மோனிய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த்தியரும், பெரிசியரும், ரெப்பாயீமியர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 சந்ததிக்குக் கொடுத்த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ब्राम ने कहा, हे प्रभु यहोवा मैं तो निर्वंश हूं, और मेरे घर का वारिस यह दमिश्की एलीएजेर होगा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मुझे क्या द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अब्राम ने कहा, मुझे तो तू ने वंश नहीं दिया, और क्या देखता हूं, कि मेरे घर में उत्पन्न हुआ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 मेरा वारिस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का यह वचन उसके पास पहुंचा, कि यह तेरा वारिस न होगा, तेरा जो निज पुत्र होगा, वही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रिस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ने उसको बाहर ले जाके कहा, आकाश की ओर दृष्टि करके तारागण को गिन, क्या तू उन को गिन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उसने उससे कहा, तेरा वंश ऐसा 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यहोवा पर विश्वास किया; और यहोवा ने इस बात को उसके लेखे में धर्म गि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ने उससे कहा मैं वही यहोवा हूं जो तुझे कस्दियों के ऊर नगर से बाहर ले आया, कि तुझ को इस देश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सने कहा, हे प्रभु यहोवा मैं कैसे जानूं कि मैं इसका अधिकारी हूं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ने उससे कहा, मेरे लिये तीन वर्ष की एक कलोर, और तीन वर्ष की एक बकरी, और तीन वर्ष का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ढ़ा, और एक पिण्डुक और कबूतर का एक बच्चा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इन सभों को ले कर, उसने बीच में से दो टुकड़े कर दिया, और टुकड़ों को आम्हने-साम्हने रखा: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डिय़ाओं को उसने टुकड़े 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ब मांसाहारी पक्षी लोथों पर झपटे, तब अब्राम ने उन्हें उड़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सूर्य अस्त होने लगा, तब अब्राम को भारी नींद आई; और देखो, अत्यन्त भय और अन्धकार ने उसे 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ोवा ने अब्राम से कहा, यह निश्चय जान कि तेरे वंश पराए देश में परदेशी हो कर रहेंगे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के लोगों के दास हो जाएंगे; और वे उन को चार सौ वर्ष लों दु:ख द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जिस देश के वे दास होंगे उसको मैं दण्ड दूंगा: और उसके पश्चात वे बड़ा धन वहां से ले कर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तो अपने पितरों में कुशल के साथ मिल जाएगा; तुझे पूरे बुढ़ापे में मिट्टी दी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 वे चौथी पीढ़ी में यहां फिर आएंगे: क्योंकि अब तक एमोरियों का अधर्म पूरा नहीं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ऐसा हुआ कि जब सूर्य अस्त हो गया और घोर अन्धकार छा गया, तब एक अंगेठी जिस में से धुआं उठत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एक जलता हुआ पलीता देख पड़ा जो उन टुकड़ों के बीच में से हो कर निक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ी दिन यहोवा ने अब्राम के साथ यह वाचा बान्धी, कि मिस्र के महानद से ले कर परात नाम बड़े नद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ा देश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र्थात, केनियों, कनिज्जियों, कद्क़ोनिय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ित्तियों, परीज्जियों, रपाइय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एमोरियों, कनानियों, गिर्गाशियों और यबूसियों का देश मैं ने तेरे वंश को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न बातों के पश्चात यहोवा को यह वचन दर्शन में अब्राम के पास पहुंचा, कि हे अब्राम, मत डर; तेरी ढ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ेरा अत्यन्त बड़ा फल मैं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2026-10-21T06:12:50Z</dcterms:created>
  <dcterms:modified xsi:type="dcterms:W3CDTF">2026-10-21T06:12:50Z</dcterms:modified>
  <dc:title>उत्पत्ति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