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ில் பத்துபேர் மீந்திருந்தார்கள்; அவர்கள் இஸ்மவேலைப்பார்த்து; எங்களைக் கொலை செய்யவேண்டாம்; கோதுமையும் வாற்கோதுமையும் எண்ணெயும் தேனுமுள்ள புதையல்கள் எங்களுக்கு நிலத்தின்கீழ் இருக்கிறது என்றார்கள்; அப்பொழுது அவர்களை அவர்கள் சகோதரரோடுங்கூட கொலைசெய்யாமல் விட்டுவைத்த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ில் பத்துபேர் மீந்திருந்தார்கள்; அவர்கள் இஸ்மவேலைப்பார்த்து; எங்களைக் கொலை செய்யவேண்டாம்; கோதுமையும் வாற்கோதுமையும் எண்ணெயும் தேனுமுள்ள புதையல்கள் எங்களுக்கு நிலத்தின்கீழ் இருக்கிறது என்றார்கள்; அப்பொழுது அவர்களை அவர்கள் சகோதரரோடுங்கூட கொலைசெய்யாமல் விட்டுவைத்த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னாலும் அவர்களில் பத்துபேர் மீந்திருந்தார்கள்; அவர்கள் இஸ்மவேலைப்பார்த்து; எங்களைக் கொலை செய்யவேண்டாம்; கோதுமையும் வாற்கோதுமையும் எண்ணெயும் தேனுமுள்ள புதையல்கள் எங்களுக்கு நிலத்தின்கீழ் இருக்கிறது என்றார்கள்; அப்பொழுது அவர்களை அவர்கள் சகோதரரோடுங்கூட கொலைசெய்யாமல் விட்டுவை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மவேல் கெதலியாவினிமித்தம் வெட்டின மனுஷருடைய பிரேதங்களையெல்லாம் எறிந்துபோட்ட பள்ளமோவெனில், ஆசா என்னும் ராஜா இஸ்ரவேலின் ராஜாவாகிய பாஷாவினிமித்தம் உண்டுபண்ணின பள்ளந்தானே; அதை நெத்தானியாவின் குமாரனாகிய இஸ்மவேல் வெட்டுண்ட பிரேதங்களால் நிரப்பின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ஸ்மவேல் கெதலியாவினிமித்தம் வெட்டின மனுஷருடைய பிரேதங்களையெல்லாம் எறிந்துபோட்ட பள்ளமோவெனில், ஆசா என்னும் ராஜா இஸ்ரவேலின் ராஜாவாகிய பாஷாவினிமித்தம் உண்டுபண்ணின பள்ளந்தானே; அதை நெத்தானியாவின் குமாரனாகிய இஸ்மவேல் வெட்டுண்ட பிரேதங்களால் நிரப்பி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ஸ்மவேல் மிஸ்பாவில் இருக்கிற மீதியான ஜனத்தையெல்லாம் சிறைப்படுத்திக்கொண்டுபோனான்; ராஜாவின் குமாரத்திகளையும் காவற்சேனாதிபதியாகிய நேபுசராதான் அகிக்காமின் குமாரனாகிய கெதலியாவின் விசாரிப்புக்கு ஒப்புவித்துப் போன மிஸ்பாவிலுள்ள மீதியான சகல ஜனங்களையும் நெத்தானியாவின் குமாரனாகிய இஸ்மவேல் சிறைப்படுத்திக்கொண்டு அம்மோன் புத்திரர் பட்சத்தில் போகப் புறப்ப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ஸ்மவேல் மிஸ்பாவில் இருக்கிற மீதியான ஜனத்தையெல்லாம் சிறைப்படுத்திக்கொண்டுபோனான்; ராஜாவின் குமாரத்திகளையும் காவற்சேனாதிபதியாகிய நேபுசராதான் அகிக்காமின் குமாரனாகிய கெதலியாவின் விசாரிப்புக்கு ஒப்புவித்துப் போன மிஸ்பாவிலுள்ள மீதியான சகல ஜனங்களையும் நெத்தானியாவின் குமாரனாகிய இஸ்மவேல் சிறைப்படுத்திக்கொண்டு அம்மோன் புத்திரர் பட்சத்தில் போகப் புறப்பட்ட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ஸ்மவேல் மிஸ்பாவில் இருக்கிற மீதியான ஜனத்தையெல்லாம் சிறைப்படுத்திக்கொண்டுபோனான்; ராஜாவின் குமாரத்திகளையும் காவற்சேனாதிபதியாகிய நேபுசராதான் அகிக்காமின் குமாரனாகிய கெதலியாவின் விசாரிப்புக்கு ஒப்புவித்துப் போன மிஸ்பாவிலுள்ள மீதியான சகல ஜனங்களையும் நெத்தானியாவின் குமாரனாகிய இஸ்மவேல் சிறைப்படுத்திக்கொண்டு அம்மோன் புத்திரர் பட்சத்தில் போகப் புறப்பட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ெத்தானியாவின் குமாரனாகிய இஸ்மவேல் செய்த பொல்லாப்பையெல்லாம் கரேயாவின் குமாரனாகிய யோகனானும், அவனோடிருந்த எல்லா இராணுவச் சேர்வைக்காரரும் கேட்டபோ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ெத்தானியாவின் குமாரனாகிய இஸ்மவேல் செய்த பொல்லாப்பையெல்லாம் கரேயாவின் குமாரனாகிய யோகனானும், அவனோடிருந்த எல்லா இராணுவச் சேர்வைக்காரரும் கேட்டபோ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ுருஷரையெல்லாம் கூட்டிக்கொண்டு, நெத்தானியாவின் குமாரனாகிய இஸ்மவேலோடே யுத்தம் பண்ணப்போய், அவனைக் கிபியோனிலிருக்கும் பெருங்குளத்துத் தண்ணீரண்டையிலே கண்ட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ுருஷரையெல்லாம் கூட்டிக்கொண்டு, நெத்தானியாவின் குமாரனாகிய இஸ்மவேலோடே யுத்தம் பண்ணப்போய், அவனைக் கிபியோனிலிருக்கும் பெருங்குளத்துத் தண்ணீரண்டையிலே கண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மவேலோடிருந்த சகல ஜனங்களும் கரேயாவின் குமாரனாகிய யோகனானையும், அவனோடிருந்த எல்லா இராணுவச் சேர்வைக்காரையும் கண்டு சந்தோஷப்பட்ட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மவேலோடிருந்த சகல ஜனங்களும் கரேயாவின் குமாரனாகிய யோகனானையும், அவனோடிருந்த எல்லா இராணுவச் சேர்வைக்காரையும் கண்டு சந்தோஷப்பட்ட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மவேல் மிஸ்பாலிலிருந்து சிறைப்பிடித்துக்கொண்டுபோன ஜனங்களெல்லாம் பின்னிட்டுத் திரும்பி, கரேயாவின் குமாரனாகிய யோகனானிடத்தில் வந்துவி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ெத்தானியாவின் குமாரனாகிய இஸ்மவேலோ, எட்டுப்பேரோடுங்கூட யோகனானின் கைக்குத் தப்பி, அம்மோன் புத்திரரிடத்தில் போ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ேயாவின் குமாரனாகிய யோகனானும், அவனோடிருந்த எல்லா இராணுவச் சேர்வைக்காரரும், அகிக்காமின் குமாரனாகிய கெதலியாவை வெட்டிப் போட்ட நெத்தானியாவின் குமாரனாகிய இஸ்மவேல் கொண்டுபோனதும், தாங்கள் கிபியோனிலே விடுதலையாக்கித் திரும்பப்பண்ணினதுமான் மீதியான சகல ஜனமுமாகிய சேவகரான மனுஷரையும், ஸ்திரீகளையும், குழந்தைகளையும், அரமனைப் பிரதானிகளையும் சேர்த்துக்கொண்ட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ேயாவின் குமாரனாகிய யோகனானும், அவனோடிருந்த எல்லா இராணுவச் சேர்வைக்காரரும், அகிக்காமின் குமாரனாகிய கெதலியாவை வெட்டிப் போட்ட நெத்தானியாவின் குமாரனாகிய இஸ்மவேல் கொண்டுபோனதும், தாங்கள் கிபியோனிலே விடுதலையாக்கித் திரும்பப்பண்ணினதுமான் மீதியான சகல ஜனமுமாகிய சேவகரான மனுஷரையும், ஸ்திரீகளையும், குழந்தைகளையும், அரமனைப் பிரதானிகளையும் சேர்த்துக்கொண்ட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ேயாவின் குமாரனாகிய யோகனானும், அவனோடிருந்த எல்லா இராணுவச் சேர்வைக்காரரும், அகிக்காமின் குமாரனாகிய கெதலியாவை வெட்டிப் போட்ட நெத்தானியாவின் குமாரனாகிய இஸ்மவேல் கொண்டுபோனதும், தாங்கள் கிபியோனிலே விடுதலையாக்கித் திரும்பப்பண்ணினதுமான் மீதியான சகல ஜனமுமாகிய சேவகரான மனுஷரையும், ஸ்திரீகளையும், குழந்தைகளையும், அரமனைப் பிரதானிகளையும் சேர்த்துக்கொண்ட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ேயாவின் குமாரனாகிய யோகனானும், அவனோடிருந்த எல்லா இராணுவச் சேர்வைக்காரரும், அகிக்காமின் குமாரனாகிய கெதலியாவை வெட்டிப் போட்ட நெத்தானியாவின் குமாரனாகிய இஸ்மவேல் கொண்டுபோனதும், தாங்கள் கிபியோனிலே விடுதலையாக்கித் திரும்பப்பண்ணினதுமான் மீதியான சகல ஜனமுமாகிய சேவகரான மனுஷரையும், ஸ்திரீகளையும், குழந்தைகளையும், அரமனைப் பிரதானிகளையும் சேர்த்துக்கொண்ட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ாபிலோன் ராஜா தேசத்தின் மேல் அதிகாரியாக்கின அகிக்காமின் குமாரனாகிய கெதலியாவை நெத்தானியாவின் குமாரனாகிய இஸ்மவேல் வெட்டிப்போட்டதினிமித்தம், கல்தேயருக்குப் பயந்தபடியினால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எகிப்துக்குப் போகப் புறப்பட்டு, பெத்லகேமூருக்குப் போகப் புறப்பட்டு, பெத்லகேமூருக்கு அருகான கிம்கானின் பேட்டையில் தங்கியிர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ாங்கள் எகிப்துக்குப் போகப் புறப்பட்டு, பெத்லகேமூருக்குப் போகப் புறப்பட்டு, பெத்லகேமூருக்கு அருகான கிம்கானின் பேட்டையில் தங்கியிர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ஏழாம் மாதத்திலே ராஜவம்சத்தில் பிறந்தவனும், எலிசாமாவின் குமாரனாகிய நெத்தானியாவின் மகனுமான இஸ்மவேலும், அவனுடனேகூட ராஜாவின் பிரபுக்களான பத்துப் பேரும் மிஸ்பாவுக்கு அகிக்காமின் குமாரனாகிய கெதலியாவினிடத்தில் வந்து, அங்கே ஏகமாய் போஜனம் பண்ணி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ஏழாம் மாதத்திலே ராஜவம்சத்தில் பிறந்தவனும், எலிசாமாவின் குமாரனாகிய நெத்தானியாவின் மகனுமான இஸ்மவேலும், அவனுடனேகூட ராஜாவின் பிரபுக்களான பத்துப் பேரும் மிஸ்பாவுக்கு அகிக்காமின் குமாரனாகிய கெதலியாவினிடத்தில் வந்து, அங்கே ஏகமாய் போஜனம் பண்ணி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ஏழாம் மாதத்திலே ராஜவம்சத்தில் பிறந்தவனும், எலிசாமாவின் குமாரனாகிய நெத்தானியாவின் மகனுமான இஸ்மவேலும், அவனுடனேகூட ராஜாவின் பிரபுக்களான பத்துப் பேரும் மிஸ்பாவுக்கு அகிக்காமின் குமாரனாகிய கெதலியாவினிடத்தில் வந்து, அங்கே ஏகமாய் போஜனம் பண்ண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ெத்தானியாவின் குமாரனாகிய இஸ்மவேலும், அவனோடிருந்த பத்துப்பேரும் எழும்பி, பாபிலோன் ராஜா தேசத்தின்மேல் அதிகாரியாக வைத்த சாப்பானின் குமாரனாகிய அகிக்காமின் மகனான கெதலியாவைப் பட்டயத்தால் வெட்டின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நெத்தானியாவின் குமாரனாகிய இஸ்மவேலும், அவனோடிருந்த பத்துப்பேரும் எழும்பி, பாபிலோன் ராஜா தேசத்தின்மேல் அதிகாரியாக வைத்த சாப்பானின் குமாரனாகிய அகிக்காமின் மகனான கெதலியாவைப் பட்டயத்தால் வெட்டின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ிஸ்பாவிலே கெத்லியாவினிடத்தில் இருந்த எல்லா யூதரையும், அங்கே காணப்பட்ட யுத்தமனுஷராகிய கல்தேயரையும் இஸ்மவேல் வெட்டிப் போ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ிஸ்பாவிலே கெத்லியாவினிடத்தில் இருந்த எல்லா யூதரையும், அங்கே காணப்பட்ட யுத்தமனுஷராகிய கல்தேயரையும் இஸ்மவேல் வெட்டிப் போ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கெதலியாவைக் கொன்ற பின்பு, மறுநாளிலே அதை ஒருவரும் இன்னும் அறியாதிருக்கையில்: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டியைச் சிரைத்து, வஸ்திரங்களைக் கிழித்து, தங்களைக் கீறிக்கொண்டிருந்த எண்பதுபேர் சீகேமிலும் சீலோவிலும் சமாரியாவிலுமிருந்து, தங்கள் கைகளில் காணிக்கைகளையும் தூபவர்க்கங்களையும், கர்த்தருடைய ஆலயத்துக்குக் கொண்டுபோகும்படி வ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டியைச் சிரைத்து, வஸ்திரங்களைக் கிழித்து, தங்களைக் கீறிக்கொண்டிருந்த எண்பதுபேர் சீகேமிலும் சீலோவிலும் சமாரியாவிலுமிருந்து, தங்கள் கைகளில் காணிக்கைகளையும் தூபவர்க்கங்களையும், கர்த்தருடைய ஆலயத்துக்குக் கொண்டுபோகும்படி வ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டியைச் சிரைத்து, வஸ்திரங்களைக் கிழித்து, தங்களைக் கீறிக்கொண்டிருந்த எண்பதுபேர் சீகேமிலும் சீலோவிலும் சமாரியாவிலுமிருந்து, தங்கள் கைகளில் காணிக்கைகளையும் தூபவர்க்கங்களையும், கர்த்தருடைய ஆலயத்துக்குக் கொண்டுபோகும்படி வ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ெத்தானியாவின் குமாரனாகிய இஸ்மவேல் மிஸ்பாவிலிருந்து புறப்பட்டு, அவர்களுக்கு எதிராக அழுதுகொண்டே நடந்துவந்து அவர்களைச் சந்தித்தபோது, அவர்களை நோக்கி: அகிக்காமின் குமாரனாகிய கெதலியாவினிடத்தில் வாருங்கள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நெத்தானியாவின் குமாரனாகிய இஸ்மவேல் மிஸ்பாவிலிருந்து புறப்பட்டு, அவர்களுக்கு எதிராக அழுதுகொண்டே நடந்துவந்து அவர்களைச் சந்தித்தபோது, அவர்களை நோக்கி: அகிக்காமின் குமாரனாகிய கெதலியாவினிடத்தில் வாருங்கள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நகரத்தின் மத்தியில் வந்தபோது, நெத்தானியாவின் குமாரனாகிய இஸ்மவேலும், அவனோடிருந்த மனுஷரும் அவர்களை வெட்டி ஒரு பள்ளத்திலே தள்ளிப்போ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நகரத்தின் மத்தியில் வந்தபோது, நெத்தானியாவின் குமாரனாகிய இஸ்மவேலும், அவனோடிருந்த மனுஷரும் அவர்களை வெட்டி ஒரு பள்ளத்திலே தள்ளிப்போட்ட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8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ದರೆ--ನಮ್ಮನ್ನು ಕೊಂದುಹಾಕಬೇಡ; ಯಾಕಂದರೆ ನಮಗೆ ಹೊಲದಲ್ಲಿ, ಗೋಧಿ, ಜವೆಗೋಧಿ, ಎಣ್ಣೆ, ಜೇನು, ಇರುವ ನಿಕ್ಷೇಪ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ಳುಂಟೆಂದು ಹೇಳಿದ ಹತ್ತು ಮಂದಿ ಮನುಷ್ಯರು ಅವರಲ್ಲಿ ಸಿಕ್ಕಿದರು; ಆದದರಿಂದ ಅವನು ಹಿಂತೆಗೆದು ಅವರನ್ನು ಅವರ ಸಹೋದರ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ಧ್ಯದಲ್ಲಿ ಕೊಂದು ಹಾಕ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ಷ್ಮಾಯೇಲನು ಗೆದಲ್ಯನ ನಿಮಿತ್ತ ಕೊಂದು ಹಾಕಿದ ಮನುಷ್ಯರೆಲ್ಲರ ಹೆಣಗಳನ್ನು ಹಾಕಿದ ಕುಣಿಯು ಯಾವದಂದರೆ--ಅರಸನಾದ ಆಸ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ನ ಅರಸನಾದ ಬಾಷನ ಭಯದಿಂದ ಮಾಡಿದ್ದೇ; ಇದನ್ನು ನೆತನ್ಯನ ಮಗನಾದ ಇಷ್ಮಾಯೇಲನು ಕೊಂದುಹಾಕಿದ ವರಿಂದ ತುಂಬ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ಷ್ಮಾಯೇಲನು ಮಿಚ್ಪದ ಲ್ಲಿದ್ದ ಉಳಿದವರನ್ನೆಲ್ಲಾ ಅರಸನ ಕುಮಾರ್ತೆಯರನ್ನೂ ಕಾವಲಿನವರ ಅಧಿಪತಿಯಾದ ನೆಬೂಜರದಾನ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ಹೀಕಾಮನ ಮಗನಾದ ಗೆದಲ್ಯನಿಗೆ ಒಪ್ಪಿಸಿಕೊಟ್ಟ ಉಳಿದ ಜನರೆಲ್ಲರನ್ನೂ ಸೆರೆಯಾಗಿ ಒಯ್ದನು; ನೆತನ್ಯನ ಮಗನಾದ ಇಷ್ಮಾಯೇಲ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ಸೆರೆಯಾಗಿ ಒಯ್ದು ಅಮ್ಮೋನ್ಯನ ಮಕ್ಕಳ ಬಳಿಗೆ ದಾಟಿ ಹೋಗು ವದಕ್ಕೆ ಹೊರ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ದರೆ ಕಾರೇಹನ ಮಗನಾದ ಯೋಹಾನಾ ನನೂ ಅವನ ಸಂಗಡ ಇದ್ದ ಸೈನ್ಯಾಧಿಪತಿಗಳೆಲ್ಲರೂ ನೆತನ್ಯನ ಮಗನಾದ ಇಷ್ಮಾಯೇಲನು ಮಾಡಿ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ಡನ್ನೆಲ್ಲಾ ಕೇಳಿ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 ಮನುಷ್ಯರನ್ನೆಲ್ಲಾ ಕರಕೊಂಡು, ನೆತನ್ಯನ ಮಗನಾದ ಇಷ್ಮಾಯೇಲನ ಸಂಗಡ ಯುದ್ಧ ಮಾಡುವದಕ್ಕೆ ಹೋಗಿ ಗಿಬ್ಯೋನಿ ನ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ೊಡ್ಡ ನೀರುಗಳ ಬಳಿಯಲ್ಲಿ ಅವನನ್ನು ಕ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ಆದದ್ದೇನಂದರೆ--ಇಷ್ಮಾಯೇಲನ ಸಂಗಡ ಇದ್ದ ಜನರೆಲ್ಲರೂ ಕಾರೇಹನ ಮಗನಾದ ಯೋಹಾನಾನನನ್ನೂ ಅವನ ಸಂಗಡ ಇದ್ದ ಸೈನ್ಯಾಧ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ತಿಗಳೆಲ್ಲರನ್ನೂ ನೋಡಿದಾಗ ಸಂತೋಷ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ಷ್ಮಾಯೇಲನು ಮಿಚ್ಪದಿಂದ ಸೆರೆಯಾಗಿ ತಂದ ಜನರೆಲ್ಲರೂ ಕೂಡಿ ತಿರುಗಿಕೊಂಡು ಕಾರೇಹನ ಮಗ ನಾದ ಯೋಹಾನಾನನ ಬಳಿಗೆ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ನೆತನ್ಯನ ಮಗನಾದ ಇಷ್ಮಾಯೇಲನು ಎಂಟು ಮನುಷ್ಯರ ಸಂಗಡ ಯೋಹಾನಾನನಿಗೆ ತಪ್ಪಿಸಿಕೊಂಡು ಅಮ್ಮೋನ್ಯನ ಬಳಿಗೆ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ಗ ಕಾರೇಹನ ಮಗನಾದ ಯೋಹಾನಾನನೂ ತನ್ನ ಸಂಗಡ ಇದ್ದ ಸೈನ್ಯಾಧಿಪತಿಗಳೆಲ್ಲರೂ ತಾನು ನೆತನ್ಯನ ಮಗನಾದ ಇಷ್ಮಾಯೇಲ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ಯೊಳಗಿಂದ ಅವನು ಅಹೀಕಾಮನ ಮಗನಾದ ಗೆದಲ್ಯನನ್ನು ಕೊಂದುಹಾಕಿದ ತರುವಾಯ ತಪ್ಪಿಸಿಕೊಂಡ ಉಳಿದ ಜನರೆಲ್ಲರನ್ನು ಅ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ಬ್ಯೋನಿ ನಿಂದ ತಾನು ತಿರುಗಿ ತಂದಿದ್ದ ಬಲಿಷ್ಠರಾದ ಯುದ್ಧದ ಗಂಡಸರನ್ನೂ ಹೆಂಗಸರನ್ನೂ ಮಕ್ಕಳನ್ನೂ ಕಂಚುಕಿ ಯ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ಿಚ್ಪದಿಂದ ಕರಕೊಂಡು ಹೊರಟ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ಐಗು ಪ್ತಕ್ಕೆ ಹೋಗುವದಕ್ಕೆ ಬೇತ್ಲೆಹೇಮಿನ ಬಳಿಯಲ್ಲಿರುವ ಕಿಮ್ಹಾಮನ ಛತ್ರದಲ್ಲಿ ಕಸ್ದೀಯರ ನಿಮಿತ್ತ ವಾಸ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ಬಾಬೆಲಿನ ಅರಸನು ದೇಶದ ಮೇಲೆ ನೇಮಿಸಿದ್ದ ಅಹೀಕಾಮನ ಮಗನಾದ ಗೆದಲ್ಯನನ್ನು ನೆತನ್ಯನ ಮಗನಾದ ಇಷ್ಮಾಯೇಲ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ದುಹಾಕಿದ್ದ ರಿಂದಲೇ ಅವರಿಗೆ ಭಯ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ಏಳನೇ ತಿಂಗಳಲ್ಲಿ ಆದದ್ದೇನಂದರೆ--ಅರಸನ ಸಂತಾನದವನೂ ಅರಸನ ಪ್ರಧಾನರಲ್ಲಿ ಒಬ್ಬನೂ ಆದಂಥ ಎಲೀಷಾಮನ ಮಗನಾದ ನೆತನ್ಯ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ಗನಾದ ಇಷ್ಮಾಯೇಲನೂ ಅವನ ಸಂಗಡ ಹತ್ತು ಮಂದಿ ಮನುಷ್ಯರೂ ಅಹೀಕಾ ಮನ ಮಗನಾದ ಗೆದಲ್ಯನ ಬಳಿಗೆ ಮಿಚ್ಪಕ್ಕೆ ಬಂದರು; ಅ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ಿ ಮಿಚ್ಪದಲ್ಲಿಯೇ ಊಟ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ನೆತನ್ಯನ ಮಗನಾದ ಇಷ್ಮಾಯೇಲನು ತನ್ನ ಸಂಗಡ ಇದ್ದ ಹತ್ತು ಮಂದಿ ಮನುಷ್ಯರ ಸಹಿತವಾಗಿ ಎದ್ದು ಬಾಬೆಲಿನ ಅರಸನು ದೇ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ನೇಮಿಸಿದ್ದ ಶಾಫಾನನ ಮಗನಾದ ಅಹೀಕಾಮನ ಮಗನಾದ ಗೆದಲ್ಯನನ್ನು ಕತ್ತಿಯಿಂದ ಹೊಡೆದು ಕೊಂದುಹಾಕಿ 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ದಲ್ಲದೆ ಗೆದಲ್ಯನ ಸಂಗಡ ಮಿಚ್ಪದಲ್ಲಿದ್ದ ಯೆಹೂದ್ಯರೆಲ್ಲರನ್ನೂ ಅಲ್ಲಿ ಸಿಕ್ಕಿದ ಕಸ್ದೀಯರೆಲ್ಲರನ್ನೂ ಯುದ್ಧಸ್ಥರ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ಷ್ಮಾಯೇಲನು ಕೊಂದು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ನು ಗೆದಲ್ಯನನ್ನು ಕೊಂದುಹಾಕಿದ ಎರಡನೇ ದಿನದಲ್ಲಿ ಅದು ಯಾರಿಗೂ ತಿಳಿಯದಿರ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ಶೆಕೆಮ್‌ನಿಂದಲೂ ಶಿಲೋವಿನಿಂದಲೂ ಸಮಾರ್ಯ ದಿಂದಲೂ ಎಂಭತ್ತು ಮಂದಿ ಮನುಷ್ಯರು ಗಡ್ಡವನ್ನು ಕ್ಷೌರಮಾಡಿದವರ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ಸ್ತ್ರಗಳನ್ನು ಹರಕೊಂಡವ ರಾಗಿಯೂ ತಮ್ಮನ್ನು ಕೊಯ್ದುಕೊಂಡವರಾಗಿಯೂ ಕರ್ತನ ಆಲಯಕ್ಕೆ ತರುವದಕ್ಕೋಸ್ಕರ ಕಾಣಿಕ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ೂಪವನ್ನೂ ಕೈಯಲ್ಲಿ ತಕ್ಕೊಂಡು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ನೆತನ್ಯನ ಮಗನಾದ ಇಷ್ಮಾಯೇಲನು ಮಿಚ್ಪದಿಂದ ಹೊರಟು, ಅಳುತ್ತಲೇ ಅವರ ಎದುರಿಗೆ ಹೋದನು; ಅವರನ್ನು ಎದುರುಗೊಂಡ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--ಅಹೀಕಾ ಮನ ಮಗನಾದ ಗೆದಲ್ಯನ ಬಳಿಗೆ ಬನ್ನ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ಆದದ್ದೇನಂದರೆ--ಅವರು ಪಟ್ಟಣದ ಮಧ್ಯಕ್ಕೆ ಬಂದಾಗ ನೆತನ್ಯನ ಮಗನಾದ ಇಷ್ಮಾಯೇಲನೂ ತನ್ನ ಸಂಗಡ ಇದ್ದ ಮನುಷ್ಯ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ಕೊಂದು ಕುಣಿಯೊಳಗೆ ಹಾಕಿ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ೆಮೀಯನು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2026-10-21T06:20:23Z</dcterms:created>
  <dcterms:modified xsi:type="dcterms:W3CDTF">2026-10-21T06:20:23Z</dcterms:modified>
  <dc:title>ಯೆರೆಮೀಯನು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