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ಾ ವಿಷಯಗಳಲ್ಲಿ ನಿನ್ನನ್ನು ಸತ್ಕಾರ್ಯಗಳ ಮಾದರಿಯಾಗಿ ತೋರಿಸಿಕೊಂಡು ಬೋಧನೆಯಲ್ಲಿ ನಿರ್ಮಲತ್ವವನ್ನೂ ಗೌರವ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ಥಾರ್ಥತೆಯನ್ನೂ ಖಂಡಿಸಲಾಗದಂಥ ಸ್ವಸ್ಥವಾದ ಮಾತನ್ನೂ ತೋರ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ರಿಂದ ವಿರೋಧಪಕ್ಷ ದವನು ನಿಮ್ಮ ವಿಷಯದಲ್ಲಿ ಕೆಟ್ಟದ್ದು ಹೇಳುವದಕ್ಕೆ ಯಾವದೂ ಇಲ್ಲದೆ ನಾಚಿಕೆ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ೇವಕರು ತಮ್ಮ ಸ್ವಂತ ಯಾಜಮಾನರಿಗೆ ವಿಧೇಯರಾಗಿದ್ದು ಎಲ್ಲವು ಗಳಲ್ಲಿ ಅವರನ್ನು ಮೆಚ್ಚಿಸುವದಕ್ಕೆ ಪ್ರಯಾಸಪಡ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 ಮಾತನ್ನ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ವದನ್ನೂ ಕದ್ದಿಟ್ಟು ಕೊಳ್ಳದೆ ಪೂರಾ ನಂಬಿಗಸ್ತರೆಂದು ತೋರಿಸಿಕೊಂಡು ನಮ್ಮ ರಕ್ಷಕನಾದ ದೇವರ ಉಪದೇಶಕ್ಕೆ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ಗಳಲ್ಲಿ ಅಲಂಕಾರವಾಗಿರಬೇಕೆಂದು ಎಚ್ಚ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ಕಂದರೆ ಎಲ್ಲಾ ಮನುಷ್ಯರಿಗೆ ರಕ್ಷಣೆಯನ್ನುಂಟು ಮಾಡುವ ದೇವರ ಕೃಪೆಯು ಪ್ರತ್ಯಕ್ಷ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ಭಕ್ತಿಹೀನತೆಯನ್ನೂ ಲೋಕದ ಆಶೆಗಳನ್ನೂ ತೊರೆದು ಈಗಿನ ಲೋಕದಲ್ಲಿ ಸ್ವಸ್ಥಚಿತ್ತರಾಗಿಯೂ ನೀತಿವಂತ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ಕ್ತಿಯುಳ್ಳವರಾಗಿಯೂ ಬದುಕ ಬೇಕೆಂದು ಅದು (ಅ ಕೃಪೆಯು) ನಮಗೆ ಬೋಧಿಸ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ವು ಭಾಗ್ಯಕರವಾದ ನಿರೀಕ್ಷೆಯನ್ನೂ ಮಹತ್ತಾದ ದೇವರ ಮತ್ತು ನಮ್ಮ ರಕ್ಷಕನಾದ ಯೇಸು ಕ್ರಿಸ್ತನ ಪ್ರಭಾ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ತೆಯನ್ನೂ ಎದುರು ನೋಡ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ನಮ್ಮನ್ನು ಸಕಲ ದುಷ್ಟತನದಿಂದ ವಿಮೋಚಿಸುವದಕ್ಕೂ ಸತ್ಕ್ರಿಯೆಗಳಲ್ಲಿ ಆಸಕ್ತರಾದ ಅಸಮಾನ್ಯ ಜನರನ್ನು ತನ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ಮಾಡುವದಕ್ಕೂ ನಮಗೋಸ್ಕರ ತನ್ನನ್ನು ತಾನೇ ಒಪ್ಪಿಸ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ಕಾರ್ಯಗಳ ವಿಷಯದಲ್ಲಿ ಮಾತನಾಡುತ್ತಾ ಎಚ್ಚರಿಸುತ್ತಾ ಪೂರ್ಣ ಅಧಿಕಾರದಿಂದ ಖಂಡಿಸುತ್ತಾ ಇರು. ಯಾರೂ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ರಿಸ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ನಾದರೋ ಸ್ವಸ್ಥಬೋಧನೆಗೆ ಅನು ಗುಣವಾಗಿ ಮಾತನ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ೇಗೆಂದರೆ, ವೃದ್ಧರು ಸ್ವಸ್ಥಚಿತ್ತರಾಗಿರುವವರೂ ಗೌರವವುಳ್ಳವರೂ ಜಿತೇಂದ್ರಿಯರೂ ನಂಬಿಕೆ ಪ್ರೀತಿ ತಾಳ್ಮೆ ಇವ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ಸ್ಥತೆಯುಳ್ಳವರೂ ಆಗಿರಬೇಕೆ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ೇ ಪ್ರಕಾರ ವೃದ್ಧಸ್ತ್ರೀಯರು ನಡತೆಯಲ್ಲಿ ಪರಿಶುದ್ಧತೆಗೆ ತಕ್ಕ ಹಾಗೆ ಇರುವವರಾಗಿದ್ದು ಸುಳ್ಳಾಗಿ ದೂರ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 ಮದ್ಯಪಾನ ಮಾಡುವವರೂ ಆಗಿ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ದೇವರ ವಾಕ್ಯವು ದೂಷಿಸಲ್ಪ ಡದಂತೆ ಯೌವನ ಸ್ತ್ರೀಯರು ಸ್ವಸ್ಥಚಿತ್ತರೂ ತಮ್ಮ ಗಂಡಂದಿರನ್ನು ಮತ್ತು ಮಕ್ಕ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ಸ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ವಿವೇಕವುಳ್ಳವರೂ ಪತಿವ್ರತೆಯರೂ ಮನೆಯನ್ನು ನೋಡಿಕೊಳ್ಳುವವರೂ ಒಳ್ಳೆಯವರೂ ತಮ್ಮ ಗಂಡಂದಿ ರಿಗೆ ವಿಧೇಯರೂ ಆಗಿರ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ಾಗೆಯೇ ಯೌವನಸ್ಥರು ಸ್ವಸ್ಥಚಿತ್ತರಾಗಿರಬೇಕೆಂದು ಅವರನ್ನು ಎಚ್ಚ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2026-10-21T06:11:51Z</dcterms:created>
  <dcterms:modified xsi:type="dcterms:W3CDTF">2026-10-21T06:11:51Z</dcterms:modified>
  <dc:title>ತೀತನಿಗೆ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